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notesMasterIdLst>
    <p:notesMasterId r:id="rId9"/>
  </p:notesMasterIdLst>
  <p:handoutMasterIdLst>
    <p:handoutMasterId r:id="rId10"/>
  </p:handoutMasterIdLst>
  <p:sldIdLst>
    <p:sldId id="326" r:id="rId2"/>
    <p:sldId id="327" r:id="rId3"/>
    <p:sldId id="328" r:id="rId4"/>
    <p:sldId id="329" r:id="rId5"/>
    <p:sldId id="330" r:id="rId6"/>
    <p:sldId id="331" r:id="rId7"/>
    <p:sldId id="332" r:id="rId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3004" autoAdjust="0"/>
  </p:normalViewPr>
  <p:slideViewPr>
    <p:cSldViewPr>
      <p:cViewPr varScale="1">
        <p:scale>
          <a:sx n="76" d="100"/>
          <a:sy n="76" d="100"/>
        </p:scale>
        <p:origin x="204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0" d="100"/>
          <a:sy n="40" d="100"/>
        </p:scale>
        <p:origin x="-148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0D716FFC-3337-D1A6-8D91-2CD07BC66923}"/>
              </a:ext>
            </a:extLst>
          </p:cNvPr>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129027" name="Rectangle 3">
            <a:extLst>
              <a:ext uri="{FF2B5EF4-FFF2-40B4-BE49-F238E27FC236}">
                <a16:creationId xmlns:a16="http://schemas.microsoft.com/office/drawing/2014/main" id="{84D42B4F-FF2E-DEB6-308E-308248ED0CF0}"/>
              </a:ext>
            </a:extLst>
          </p:cNvPr>
          <p:cNvSpPr>
            <a:spLocks noGrp="1" noChangeArrowheads="1"/>
          </p:cNvSpPr>
          <p:nvPr>
            <p:ph type="dt" sz="quarter"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129028" name="Rectangle 4">
            <a:extLst>
              <a:ext uri="{FF2B5EF4-FFF2-40B4-BE49-F238E27FC236}">
                <a16:creationId xmlns:a16="http://schemas.microsoft.com/office/drawing/2014/main" id="{F191793F-03CE-01A2-5CBA-E09D13FB9F87}"/>
              </a:ext>
            </a:extLst>
          </p:cNvPr>
          <p:cNvSpPr>
            <a:spLocks noGrp="1" noChangeArrowheads="1"/>
          </p:cNvSpPr>
          <p:nvPr>
            <p:ph type="ftr" sz="quarter" idx="2"/>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129029" name="Rectangle 5">
            <a:extLst>
              <a:ext uri="{FF2B5EF4-FFF2-40B4-BE49-F238E27FC236}">
                <a16:creationId xmlns:a16="http://schemas.microsoft.com/office/drawing/2014/main" id="{E2CF6F96-D5A4-2FE3-269A-47A0C0A766B5}"/>
              </a:ext>
            </a:extLst>
          </p:cNvPr>
          <p:cNvSpPr>
            <a:spLocks noGrp="1" noChangeArrowheads="1"/>
          </p:cNvSpPr>
          <p:nvPr>
            <p:ph type="sldNum" sz="quarter" idx="3"/>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vl1pPr>
          </a:lstStyle>
          <a:p>
            <a:fld id="{83425932-1EDB-A945-B4EA-EA0C279C66A7}"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E98FE012-DA29-29E1-BA61-4EE057B4A799}"/>
              </a:ext>
            </a:extLst>
          </p:cNvPr>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45059" name="Rectangle 3">
            <a:extLst>
              <a:ext uri="{FF2B5EF4-FFF2-40B4-BE49-F238E27FC236}">
                <a16:creationId xmlns:a16="http://schemas.microsoft.com/office/drawing/2014/main" id="{70BEA6BE-39C0-5147-B9C2-EC2763EC8AE3}"/>
              </a:ext>
            </a:extLst>
          </p:cNvPr>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14340" name="Rectangle 4">
            <a:extLst>
              <a:ext uri="{FF2B5EF4-FFF2-40B4-BE49-F238E27FC236}">
                <a16:creationId xmlns:a16="http://schemas.microsoft.com/office/drawing/2014/main" id="{F59B379D-199D-0054-34E5-4E7DB3FC2A8E}"/>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61" name="Rectangle 5">
            <a:extLst>
              <a:ext uri="{FF2B5EF4-FFF2-40B4-BE49-F238E27FC236}">
                <a16:creationId xmlns:a16="http://schemas.microsoft.com/office/drawing/2014/main" id="{D2914020-E57A-7CB3-0116-DF0DFE188568}"/>
              </a:ext>
            </a:extLst>
          </p:cNvPr>
          <p:cNvSpPr>
            <a:spLocks noGrp="1" noChangeArrowheads="1"/>
          </p:cNvSpPr>
          <p:nvPr>
            <p:ph type="body" sz="quarter" idx="3"/>
          </p:nvPr>
        </p:nvSpPr>
        <p:spPr bwMode="auto">
          <a:xfrm>
            <a:off x="914400" y="4343400"/>
            <a:ext cx="5029200" cy="41148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5062" name="Rectangle 6">
            <a:extLst>
              <a:ext uri="{FF2B5EF4-FFF2-40B4-BE49-F238E27FC236}">
                <a16:creationId xmlns:a16="http://schemas.microsoft.com/office/drawing/2014/main" id="{CCB901CB-CA93-685F-862C-C654AC91449C}"/>
              </a:ext>
            </a:extLst>
          </p:cNvPr>
          <p:cNvSpPr>
            <a:spLocks noGrp="1" noChangeArrowheads="1"/>
          </p:cNvSpPr>
          <p:nvPr>
            <p:ph type="ftr" sz="quarter" idx="4"/>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45063" name="Rectangle 7">
            <a:extLst>
              <a:ext uri="{FF2B5EF4-FFF2-40B4-BE49-F238E27FC236}">
                <a16:creationId xmlns:a16="http://schemas.microsoft.com/office/drawing/2014/main" id="{38B58074-DC22-9106-E8E9-1A9CC0B573B9}"/>
              </a:ext>
            </a:extLst>
          </p:cNvPr>
          <p:cNvSpPr>
            <a:spLocks noGrp="1" noChangeArrowheads="1"/>
          </p:cNvSpPr>
          <p:nvPr>
            <p:ph type="sldNum" sz="quarter" idx="5"/>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vl1pPr>
          </a:lstStyle>
          <a:p>
            <a:fld id="{6E0B3918-710B-364A-9F8B-67F6F6BFEDF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07C202EB-8CB3-D0F0-A734-784F156F0B10}"/>
              </a:ext>
            </a:extLst>
          </p:cNvPr>
          <p:cNvGrpSpPr>
            <a:grpSpLocks/>
          </p:cNvGrpSpPr>
          <p:nvPr/>
        </p:nvGrpSpPr>
        <p:grpSpPr bwMode="auto">
          <a:xfrm>
            <a:off x="0" y="0"/>
            <a:ext cx="1085850" cy="6854825"/>
            <a:chOff x="0" y="0"/>
            <a:chExt cx="684" cy="4318"/>
          </a:xfrm>
        </p:grpSpPr>
        <p:sp>
          <p:nvSpPr>
            <p:cNvPr id="5" name="Rectangle 3">
              <a:extLst>
                <a:ext uri="{FF2B5EF4-FFF2-40B4-BE49-F238E27FC236}">
                  <a16:creationId xmlns:a16="http://schemas.microsoft.com/office/drawing/2014/main" id="{DC98CAC5-4668-20D7-1E1B-C922F0473C18}"/>
                </a:ext>
              </a:extLst>
            </p:cNvPr>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n-US"/>
            </a:p>
          </p:txBody>
        </p:sp>
        <p:grpSp>
          <p:nvGrpSpPr>
            <p:cNvPr id="6" name="Group 4">
              <a:extLst>
                <a:ext uri="{FF2B5EF4-FFF2-40B4-BE49-F238E27FC236}">
                  <a16:creationId xmlns:a16="http://schemas.microsoft.com/office/drawing/2014/main" id="{5D2E3B15-86FB-BEBD-FC80-EC20B61C5578}"/>
                </a:ext>
              </a:extLst>
            </p:cNvPr>
            <p:cNvGrpSpPr>
              <a:grpSpLocks/>
            </p:cNvGrpSpPr>
            <p:nvPr/>
          </p:nvGrpSpPr>
          <p:grpSpPr bwMode="auto">
            <a:xfrm>
              <a:off x="48" y="103"/>
              <a:ext cx="96" cy="4126"/>
              <a:chOff x="48" y="103"/>
              <a:chExt cx="96" cy="4126"/>
            </a:xfrm>
          </p:grpSpPr>
          <p:sp>
            <p:nvSpPr>
              <p:cNvPr id="7" name="Rectangle 5">
                <a:extLst>
                  <a:ext uri="{FF2B5EF4-FFF2-40B4-BE49-F238E27FC236}">
                    <a16:creationId xmlns:a16="http://schemas.microsoft.com/office/drawing/2014/main" id="{ECBD182C-2ADC-7621-E224-7F9A458AF325}"/>
                  </a:ext>
                </a:extLst>
              </p:cNvPr>
              <p:cNvSpPr>
                <a:spLocks noChangeArrowheads="1"/>
              </p:cNvSpPr>
              <p:nvPr/>
            </p:nvSpPr>
            <p:spPr bwMode="auto">
              <a:xfrm>
                <a:off x="48" y="1105"/>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 name="Rectangle 6">
                <a:extLst>
                  <a:ext uri="{FF2B5EF4-FFF2-40B4-BE49-F238E27FC236}">
                    <a16:creationId xmlns:a16="http://schemas.microsoft.com/office/drawing/2014/main" id="{FDEAC3FC-EFD2-DEEA-8FAD-D47CE2DEEB95}"/>
                  </a:ext>
                </a:extLst>
              </p:cNvPr>
              <p:cNvSpPr>
                <a:spLocks noChangeArrowheads="1"/>
              </p:cNvSpPr>
              <p:nvPr/>
            </p:nvSpPr>
            <p:spPr bwMode="auto">
              <a:xfrm>
                <a:off x="48" y="1250"/>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9" name="Rectangle 7">
                <a:extLst>
                  <a:ext uri="{FF2B5EF4-FFF2-40B4-BE49-F238E27FC236}">
                    <a16:creationId xmlns:a16="http://schemas.microsoft.com/office/drawing/2014/main" id="{793CEA91-1866-152D-98CE-C11FD20E7AC8}"/>
                  </a:ext>
                </a:extLst>
              </p:cNvPr>
              <p:cNvSpPr>
                <a:spLocks noChangeArrowheads="1"/>
              </p:cNvSpPr>
              <p:nvPr/>
            </p:nvSpPr>
            <p:spPr bwMode="auto">
              <a:xfrm>
                <a:off x="48" y="1393"/>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 name="Rectangle 8">
                <a:extLst>
                  <a:ext uri="{FF2B5EF4-FFF2-40B4-BE49-F238E27FC236}">
                    <a16:creationId xmlns:a16="http://schemas.microsoft.com/office/drawing/2014/main" id="{02B02790-D35F-CC2B-148E-6ABD0E1D6902}"/>
                  </a:ext>
                </a:extLst>
              </p:cNvPr>
              <p:cNvSpPr>
                <a:spLocks noChangeArrowheads="1"/>
              </p:cNvSpPr>
              <p:nvPr/>
            </p:nvSpPr>
            <p:spPr bwMode="auto">
              <a:xfrm>
                <a:off x="48" y="1538"/>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1" name="Rectangle 9">
                <a:extLst>
                  <a:ext uri="{FF2B5EF4-FFF2-40B4-BE49-F238E27FC236}">
                    <a16:creationId xmlns:a16="http://schemas.microsoft.com/office/drawing/2014/main" id="{82F9BCFE-23F7-E1D1-DF9F-9B76181E3E6D}"/>
                  </a:ext>
                </a:extLst>
              </p:cNvPr>
              <p:cNvSpPr>
                <a:spLocks noChangeArrowheads="1"/>
              </p:cNvSpPr>
              <p:nvPr/>
            </p:nvSpPr>
            <p:spPr bwMode="auto">
              <a:xfrm>
                <a:off x="48" y="1683"/>
                <a:ext cx="96" cy="95"/>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 name="Rectangle 10">
                <a:extLst>
                  <a:ext uri="{FF2B5EF4-FFF2-40B4-BE49-F238E27FC236}">
                    <a16:creationId xmlns:a16="http://schemas.microsoft.com/office/drawing/2014/main" id="{281D7ABB-AB13-1987-465A-2F21FD712447}"/>
                  </a:ext>
                </a:extLst>
              </p:cNvPr>
              <p:cNvSpPr>
                <a:spLocks noChangeArrowheads="1"/>
              </p:cNvSpPr>
              <p:nvPr/>
            </p:nvSpPr>
            <p:spPr bwMode="auto">
              <a:xfrm>
                <a:off x="48" y="1826"/>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3" name="Rectangle 11">
                <a:extLst>
                  <a:ext uri="{FF2B5EF4-FFF2-40B4-BE49-F238E27FC236}">
                    <a16:creationId xmlns:a16="http://schemas.microsoft.com/office/drawing/2014/main" id="{3727AE5E-C316-667F-097B-87AF3A02195B}"/>
                  </a:ext>
                </a:extLst>
              </p:cNvPr>
              <p:cNvSpPr>
                <a:spLocks noChangeArrowheads="1"/>
              </p:cNvSpPr>
              <p:nvPr/>
            </p:nvSpPr>
            <p:spPr bwMode="auto">
              <a:xfrm>
                <a:off x="48" y="1971"/>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4" name="Rectangle 12">
                <a:extLst>
                  <a:ext uri="{FF2B5EF4-FFF2-40B4-BE49-F238E27FC236}">
                    <a16:creationId xmlns:a16="http://schemas.microsoft.com/office/drawing/2014/main" id="{17384DD3-E634-7833-D0C6-39745224396A}"/>
                  </a:ext>
                </a:extLst>
              </p:cNvPr>
              <p:cNvSpPr>
                <a:spLocks noChangeArrowheads="1"/>
              </p:cNvSpPr>
              <p:nvPr/>
            </p:nvSpPr>
            <p:spPr bwMode="auto">
              <a:xfrm>
                <a:off x="48" y="2116"/>
                <a:ext cx="96" cy="94"/>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5" name="Rectangle 13">
                <a:extLst>
                  <a:ext uri="{FF2B5EF4-FFF2-40B4-BE49-F238E27FC236}">
                    <a16:creationId xmlns:a16="http://schemas.microsoft.com/office/drawing/2014/main" id="{DCE3640A-78AA-5916-A118-F0D5899A7E55}"/>
                  </a:ext>
                </a:extLst>
              </p:cNvPr>
              <p:cNvSpPr>
                <a:spLocks noChangeArrowheads="1"/>
              </p:cNvSpPr>
              <p:nvPr/>
            </p:nvSpPr>
            <p:spPr bwMode="auto">
              <a:xfrm>
                <a:off x="48" y="2259"/>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6" name="Rectangle 14">
                <a:extLst>
                  <a:ext uri="{FF2B5EF4-FFF2-40B4-BE49-F238E27FC236}">
                    <a16:creationId xmlns:a16="http://schemas.microsoft.com/office/drawing/2014/main" id="{29301911-AD1F-781D-06F2-0D1EEA2642DB}"/>
                  </a:ext>
                </a:extLst>
              </p:cNvPr>
              <p:cNvSpPr>
                <a:spLocks noChangeArrowheads="1"/>
              </p:cNvSpPr>
              <p:nvPr/>
            </p:nvSpPr>
            <p:spPr bwMode="auto">
              <a:xfrm>
                <a:off x="48" y="2404"/>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7" name="Rectangle 15">
                <a:extLst>
                  <a:ext uri="{FF2B5EF4-FFF2-40B4-BE49-F238E27FC236}">
                    <a16:creationId xmlns:a16="http://schemas.microsoft.com/office/drawing/2014/main" id="{A6E10733-D670-107B-52AD-A0F98961D7DB}"/>
                  </a:ext>
                </a:extLst>
              </p:cNvPr>
              <p:cNvSpPr>
                <a:spLocks noChangeArrowheads="1"/>
              </p:cNvSpPr>
              <p:nvPr/>
            </p:nvSpPr>
            <p:spPr bwMode="auto">
              <a:xfrm>
                <a:off x="48" y="2549"/>
                <a:ext cx="96" cy="94"/>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8" name="Rectangle 16">
                <a:extLst>
                  <a:ext uri="{FF2B5EF4-FFF2-40B4-BE49-F238E27FC236}">
                    <a16:creationId xmlns:a16="http://schemas.microsoft.com/office/drawing/2014/main" id="{799A492C-3B22-6E90-8BBB-1411B357A6FA}"/>
                  </a:ext>
                </a:extLst>
              </p:cNvPr>
              <p:cNvSpPr>
                <a:spLocks noChangeArrowheads="1"/>
              </p:cNvSpPr>
              <p:nvPr/>
            </p:nvSpPr>
            <p:spPr bwMode="auto">
              <a:xfrm>
                <a:off x="48" y="2691"/>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9" name="Rectangle 17">
                <a:extLst>
                  <a:ext uri="{FF2B5EF4-FFF2-40B4-BE49-F238E27FC236}">
                    <a16:creationId xmlns:a16="http://schemas.microsoft.com/office/drawing/2014/main" id="{DF6A627C-90BA-AAD9-ABF6-4352229B8593}"/>
                  </a:ext>
                </a:extLst>
              </p:cNvPr>
              <p:cNvSpPr>
                <a:spLocks noChangeArrowheads="1"/>
              </p:cNvSpPr>
              <p:nvPr/>
            </p:nvSpPr>
            <p:spPr bwMode="auto">
              <a:xfrm>
                <a:off x="48" y="2836"/>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0" name="Rectangle 18">
                <a:extLst>
                  <a:ext uri="{FF2B5EF4-FFF2-40B4-BE49-F238E27FC236}">
                    <a16:creationId xmlns:a16="http://schemas.microsoft.com/office/drawing/2014/main" id="{7B348079-E00E-FBDC-0527-9A9E6493830A}"/>
                  </a:ext>
                </a:extLst>
              </p:cNvPr>
              <p:cNvSpPr>
                <a:spLocks noChangeArrowheads="1"/>
              </p:cNvSpPr>
              <p:nvPr/>
            </p:nvSpPr>
            <p:spPr bwMode="auto">
              <a:xfrm>
                <a:off x="48" y="2979"/>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1" name="Rectangle 19">
                <a:extLst>
                  <a:ext uri="{FF2B5EF4-FFF2-40B4-BE49-F238E27FC236}">
                    <a16:creationId xmlns:a16="http://schemas.microsoft.com/office/drawing/2014/main" id="{1361B442-3B9D-C042-3C0D-4A4BDB467B77}"/>
                  </a:ext>
                </a:extLst>
              </p:cNvPr>
              <p:cNvSpPr>
                <a:spLocks noChangeArrowheads="1"/>
              </p:cNvSpPr>
              <p:nvPr/>
            </p:nvSpPr>
            <p:spPr bwMode="auto">
              <a:xfrm>
                <a:off x="48" y="3124"/>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2" name="Rectangle 20">
                <a:extLst>
                  <a:ext uri="{FF2B5EF4-FFF2-40B4-BE49-F238E27FC236}">
                    <a16:creationId xmlns:a16="http://schemas.microsoft.com/office/drawing/2014/main" id="{F1A20EDD-1FF7-C24F-6186-D684DC508B8D}"/>
                  </a:ext>
                </a:extLst>
              </p:cNvPr>
              <p:cNvSpPr>
                <a:spLocks noChangeArrowheads="1"/>
              </p:cNvSpPr>
              <p:nvPr/>
            </p:nvSpPr>
            <p:spPr bwMode="auto">
              <a:xfrm>
                <a:off x="48" y="3269"/>
                <a:ext cx="96" cy="95"/>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3" name="Rectangle 21">
                <a:extLst>
                  <a:ext uri="{FF2B5EF4-FFF2-40B4-BE49-F238E27FC236}">
                    <a16:creationId xmlns:a16="http://schemas.microsoft.com/office/drawing/2014/main" id="{F9A12E63-B4A8-A6D1-94C1-2719E0597D91}"/>
                  </a:ext>
                </a:extLst>
              </p:cNvPr>
              <p:cNvSpPr>
                <a:spLocks noChangeArrowheads="1"/>
              </p:cNvSpPr>
              <p:nvPr/>
            </p:nvSpPr>
            <p:spPr bwMode="auto">
              <a:xfrm>
                <a:off x="48" y="3412"/>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4" name="Rectangle 22">
                <a:extLst>
                  <a:ext uri="{FF2B5EF4-FFF2-40B4-BE49-F238E27FC236}">
                    <a16:creationId xmlns:a16="http://schemas.microsoft.com/office/drawing/2014/main" id="{8C08FF7C-4054-9989-1509-E17C557B2681}"/>
                  </a:ext>
                </a:extLst>
              </p:cNvPr>
              <p:cNvSpPr>
                <a:spLocks noChangeArrowheads="1"/>
              </p:cNvSpPr>
              <p:nvPr/>
            </p:nvSpPr>
            <p:spPr bwMode="auto">
              <a:xfrm>
                <a:off x="48" y="3557"/>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5" name="Rectangle 23">
                <a:extLst>
                  <a:ext uri="{FF2B5EF4-FFF2-40B4-BE49-F238E27FC236}">
                    <a16:creationId xmlns:a16="http://schemas.microsoft.com/office/drawing/2014/main" id="{45272535-614E-E038-512B-405DA5A38320}"/>
                  </a:ext>
                </a:extLst>
              </p:cNvPr>
              <p:cNvSpPr>
                <a:spLocks noChangeArrowheads="1"/>
              </p:cNvSpPr>
              <p:nvPr/>
            </p:nvSpPr>
            <p:spPr bwMode="auto">
              <a:xfrm>
                <a:off x="48" y="3702"/>
                <a:ext cx="96" cy="95"/>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6" name="Rectangle 24">
                <a:extLst>
                  <a:ext uri="{FF2B5EF4-FFF2-40B4-BE49-F238E27FC236}">
                    <a16:creationId xmlns:a16="http://schemas.microsoft.com/office/drawing/2014/main" id="{DDA2A2F1-BD90-67D1-81D3-CE43066A3E69}"/>
                  </a:ext>
                </a:extLst>
              </p:cNvPr>
              <p:cNvSpPr>
                <a:spLocks noChangeArrowheads="1"/>
              </p:cNvSpPr>
              <p:nvPr/>
            </p:nvSpPr>
            <p:spPr bwMode="auto">
              <a:xfrm>
                <a:off x="48" y="3845"/>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7" name="Rectangle 25">
                <a:extLst>
                  <a:ext uri="{FF2B5EF4-FFF2-40B4-BE49-F238E27FC236}">
                    <a16:creationId xmlns:a16="http://schemas.microsoft.com/office/drawing/2014/main" id="{78B9F05C-1D12-C909-AD4F-5F72B3D08A45}"/>
                  </a:ext>
                </a:extLst>
              </p:cNvPr>
              <p:cNvSpPr>
                <a:spLocks noChangeArrowheads="1"/>
              </p:cNvSpPr>
              <p:nvPr/>
            </p:nvSpPr>
            <p:spPr bwMode="auto">
              <a:xfrm>
                <a:off x="48" y="3990"/>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8" name="Rectangle 26">
                <a:extLst>
                  <a:ext uri="{FF2B5EF4-FFF2-40B4-BE49-F238E27FC236}">
                    <a16:creationId xmlns:a16="http://schemas.microsoft.com/office/drawing/2014/main" id="{64E5406D-7D75-5FBA-7454-53504F12E91F}"/>
                  </a:ext>
                </a:extLst>
              </p:cNvPr>
              <p:cNvSpPr>
                <a:spLocks noChangeArrowheads="1"/>
              </p:cNvSpPr>
              <p:nvPr/>
            </p:nvSpPr>
            <p:spPr bwMode="auto">
              <a:xfrm>
                <a:off x="48" y="4134"/>
                <a:ext cx="96" cy="95"/>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 name="Rectangle 27">
                <a:extLst>
                  <a:ext uri="{FF2B5EF4-FFF2-40B4-BE49-F238E27FC236}">
                    <a16:creationId xmlns:a16="http://schemas.microsoft.com/office/drawing/2014/main" id="{F9989FFE-5056-F26A-9BC9-B3D1D325D712}"/>
                  </a:ext>
                </a:extLst>
              </p:cNvPr>
              <p:cNvSpPr>
                <a:spLocks noChangeArrowheads="1"/>
              </p:cNvSpPr>
              <p:nvPr/>
            </p:nvSpPr>
            <p:spPr bwMode="auto">
              <a:xfrm>
                <a:off x="48" y="103"/>
                <a:ext cx="96" cy="94"/>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0" name="Rectangle 28">
                <a:extLst>
                  <a:ext uri="{FF2B5EF4-FFF2-40B4-BE49-F238E27FC236}">
                    <a16:creationId xmlns:a16="http://schemas.microsoft.com/office/drawing/2014/main" id="{1F88F852-1AFA-C9FB-299C-D00B444EA2BA}"/>
                  </a:ext>
                </a:extLst>
              </p:cNvPr>
              <p:cNvSpPr>
                <a:spLocks noChangeArrowheads="1"/>
              </p:cNvSpPr>
              <p:nvPr/>
            </p:nvSpPr>
            <p:spPr bwMode="auto">
              <a:xfrm>
                <a:off x="48" y="246"/>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1" name="Rectangle 29">
                <a:extLst>
                  <a:ext uri="{FF2B5EF4-FFF2-40B4-BE49-F238E27FC236}">
                    <a16:creationId xmlns:a16="http://schemas.microsoft.com/office/drawing/2014/main" id="{4D65E45A-359B-EB62-C0CA-D269015D65FE}"/>
                  </a:ext>
                </a:extLst>
              </p:cNvPr>
              <p:cNvSpPr>
                <a:spLocks noChangeArrowheads="1"/>
              </p:cNvSpPr>
              <p:nvPr/>
            </p:nvSpPr>
            <p:spPr bwMode="auto">
              <a:xfrm>
                <a:off x="48" y="391"/>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2" name="Rectangle 30">
                <a:extLst>
                  <a:ext uri="{FF2B5EF4-FFF2-40B4-BE49-F238E27FC236}">
                    <a16:creationId xmlns:a16="http://schemas.microsoft.com/office/drawing/2014/main" id="{18808BC6-7631-ADB9-5C47-D1C66F7F3A7E}"/>
                  </a:ext>
                </a:extLst>
              </p:cNvPr>
              <p:cNvSpPr>
                <a:spLocks noChangeArrowheads="1"/>
              </p:cNvSpPr>
              <p:nvPr/>
            </p:nvSpPr>
            <p:spPr bwMode="auto">
              <a:xfrm>
                <a:off x="48" y="535"/>
                <a:ext cx="96" cy="95"/>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3" name="Rectangle 31">
                <a:extLst>
                  <a:ext uri="{FF2B5EF4-FFF2-40B4-BE49-F238E27FC236}">
                    <a16:creationId xmlns:a16="http://schemas.microsoft.com/office/drawing/2014/main" id="{57837A82-A6C6-3F19-5439-FF45A74733B7}"/>
                  </a:ext>
                </a:extLst>
              </p:cNvPr>
              <p:cNvSpPr>
                <a:spLocks noChangeArrowheads="1"/>
              </p:cNvSpPr>
              <p:nvPr/>
            </p:nvSpPr>
            <p:spPr bwMode="auto">
              <a:xfrm>
                <a:off x="48" y="678"/>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4" name="Rectangle 32">
                <a:extLst>
                  <a:ext uri="{FF2B5EF4-FFF2-40B4-BE49-F238E27FC236}">
                    <a16:creationId xmlns:a16="http://schemas.microsoft.com/office/drawing/2014/main" id="{6D44A63C-5D97-8653-35C8-276083E34EA6}"/>
                  </a:ext>
                </a:extLst>
              </p:cNvPr>
              <p:cNvSpPr>
                <a:spLocks noChangeArrowheads="1"/>
              </p:cNvSpPr>
              <p:nvPr/>
            </p:nvSpPr>
            <p:spPr bwMode="auto">
              <a:xfrm>
                <a:off x="48" y="823"/>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5" name="Rectangle 33">
                <a:extLst>
                  <a:ext uri="{FF2B5EF4-FFF2-40B4-BE49-F238E27FC236}">
                    <a16:creationId xmlns:a16="http://schemas.microsoft.com/office/drawing/2014/main" id="{E0CFD9D1-747A-9F16-5C09-6AAF90AD814E}"/>
                  </a:ext>
                </a:extLst>
              </p:cNvPr>
              <p:cNvSpPr>
                <a:spLocks noChangeArrowheads="1"/>
              </p:cNvSpPr>
              <p:nvPr/>
            </p:nvSpPr>
            <p:spPr bwMode="auto">
              <a:xfrm>
                <a:off x="48" y="968"/>
                <a:ext cx="96" cy="95"/>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pSp>
      </p:grpSp>
      <p:sp>
        <p:nvSpPr>
          <p:cNvPr id="28706" name="Rectangle 34"/>
          <p:cNvSpPr>
            <a:spLocks noGrp="1" noChangeArrowheads="1"/>
          </p:cNvSpPr>
          <p:nvPr>
            <p:ph type="ctrTitle" sz="quarter"/>
          </p:nvPr>
        </p:nvSpPr>
        <p:spPr>
          <a:xfrm>
            <a:off x="1143000" y="2286000"/>
            <a:ext cx="7772400" cy="1143000"/>
          </a:xfrm>
        </p:spPr>
        <p:txBody>
          <a:bodyPr/>
          <a:lstStyle>
            <a:lvl1pPr algn="ctr">
              <a:defRPr>
                <a:solidFill>
                  <a:srgbClr val="00FFFF"/>
                </a:solidFill>
              </a:defRPr>
            </a:lvl1pPr>
          </a:lstStyle>
          <a:p>
            <a:r>
              <a:rPr lang="en-US"/>
              <a:t>Click to edit Master title style</a:t>
            </a:r>
          </a:p>
        </p:txBody>
      </p:sp>
      <p:sp>
        <p:nvSpPr>
          <p:cNvPr id="28707" name="Rectangle 35"/>
          <p:cNvSpPr>
            <a:spLocks noGrp="1" noChangeArrowheads="1"/>
          </p:cNvSpPr>
          <p:nvPr>
            <p:ph type="subTitle" sz="quarter" idx="1"/>
          </p:nvPr>
        </p:nvSpPr>
        <p:spPr>
          <a:xfrm>
            <a:off x="1828800" y="3886200"/>
            <a:ext cx="6400800" cy="1752600"/>
          </a:xfrm>
        </p:spPr>
        <p:txBody>
          <a:bodyPr/>
          <a:lstStyle>
            <a:lvl1pPr marL="0" indent="0" algn="ctr">
              <a:buFont typeface="Monotype Sorts" pitchFamily="2" charset="2"/>
              <a:buNone/>
              <a:defRPr>
                <a:solidFill>
                  <a:srgbClr val="FFFFFF"/>
                </a:solidFill>
              </a:defRPr>
            </a:lvl1pPr>
          </a:lstStyle>
          <a:p>
            <a:r>
              <a:rPr lang="en-US"/>
              <a:t>Click to edit Master subtitle style</a:t>
            </a:r>
          </a:p>
        </p:txBody>
      </p:sp>
      <p:sp>
        <p:nvSpPr>
          <p:cNvPr id="36" name="Rectangle 36">
            <a:extLst>
              <a:ext uri="{FF2B5EF4-FFF2-40B4-BE49-F238E27FC236}">
                <a16:creationId xmlns:a16="http://schemas.microsoft.com/office/drawing/2014/main" id="{F027421A-E267-F02F-6483-D00CF4A22580}"/>
              </a:ext>
            </a:extLst>
          </p:cNvPr>
          <p:cNvSpPr>
            <a:spLocks noGrp="1" noChangeArrowheads="1"/>
          </p:cNvSpPr>
          <p:nvPr>
            <p:ph type="dt" sz="quarter" idx="10"/>
          </p:nvPr>
        </p:nvSpPr>
        <p:spPr/>
        <p:txBody>
          <a:bodyPr/>
          <a:lstStyle>
            <a:lvl1pPr>
              <a:defRPr>
                <a:solidFill>
                  <a:srgbClr val="FFFFFF"/>
                </a:solidFill>
              </a:defRPr>
            </a:lvl1pPr>
          </a:lstStyle>
          <a:p>
            <a:pPr>
              <a:defRPr/>
            </a:pPr>
            <a:endParaRPr lang="en-US"/>
          </a:p>
        </p:txBody>
      </p:sp>
      <p:sp>
        <p:nvSpPr>
          <p:cNvPr id="37" name="Rectangle 37">
            <a:extLst>
              <a:ext uri="{FF2B5EF4-FFF2-40B4-BE49-F238E27FC236}">
                <a16:creationId xmlns:a16="http://schemas.microsoft.com/office/drawing/2014/main" id="{99A46704-8CE4-CDCE-FF67-535EEDF6C3EE}"/>
              </a:ext>
            </a:extLst>
          </p:cNvPr>
          <p:cNvSpPr>
            <a:spLocks noGrp="1" noChangeArrowheads="1"/>
          </p:cNvSpPr>
          <p:nvPr>
            <p:ph type="ftr" sz="quarter" idx="11"/>
          </p:nvPr>
        </p:nvSpPr>
        <p:spPr/>
        <p:txBody>
          <a:bodyPr/>
          <a:lstStyle>
            <a:lvl1pPr>
              <a:defRPr>
                <a:solidFill>
                  <a:srgbClr val="FFFFFF"/>
                </a:solidFill>
              </a:defRPr>
            </a:lvl1pPr>
          </a:lstStyle>
          <a:p>
            <a:pPr>
              <a:defRPr/>
            </a:pPr>
            <a:endParaRPr lang="en-US"/>
          </a:p>
        </p:txBody>
      </p:sp>
      <p:sp>
        <p:nvSpPr>
          <p:cNvPr id="38" name="Rectangle 38">
            <a:extLst>
              <a:ext uri="{FF2B5EF4-FFF2-40B4-BE49-F238E27FC236}">
                <a16:creationId xmlns:a16="http://schemas.microsoft.com/office/drawing/2014/main" id="{AC89895C-D143-CD34-E16E-4E5627F2EBFF}"/>
              </a:ext>
            </a:extLst>
          </p:cNvPr>
          <p:cNvSpPr>
            <a:spLocks noGrp="1" noChangeArrowheads="1"/>
          </p:cNvSpPr>
          <p:nvPr>
            <p:ph type="sldNum" sz="quarter" idx="12"/>
          </p:nvPr>
        </p:nvSpPr>
        <p:spPr/>
        <p:txBody>
          <a:bodyPr/>
          <a:lstStyle>
            <a:lvl1pPr>
              <a:defRPr>
                <a:solidFill>
                  <a:srgbClr val="FFFFFF"/>
                </a:solidFill>
              </a:defRPr>
            </a:lvl1pPr>
          </a:lstStyle>
          <a:p>
            <a:fld id="{78469F46-877F-E942-B845-7C1D3562DAE0}" type="slidenum">
              <a:rPr lang="en-US" altLang="en-US"/>
              <a:pPr/>
              <a:t>‹#›</a:t>
            </a:fld>
            <a:endParaRPr lang="en-US" altLang="en-US"/>
          </a:p>
        </p:txBody>
      </p:sp>
    </p:spTree>
    <p:extLst>
      <p:ext uri="{BB962C8B-B14F-4D97-AF65-F5344CB8AC3E}">
        <p14:creationId xmlns:p14="http://schemas.microsoft.com/office/powerpoint/2010/main" val="2894266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6">
            <a:extLst>
              <a:ext uri="{FF2B5EF4-FFF2-40B4-BE49-F238E27FC236}">
                <a16:creationId xmlns:a16="http://schemas.microsoft.com/office/drawing/2014/main" id="{5334ED7B-F78E-3946-DC2F-CE6D4A10C47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7">
            <a:extLst>
              <a:ext uri="{FF2B5EF4-FFF2-40B4-BE49-F238E27FC236}">
                <a16:creationId xmlns:a16="http://schemas.microsoft.com/office/drawing/2014/main" id="{650E9298-CC7F-5BEB-5A8B-F14A3822511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38">
            <a:extLst>
              <a:ext uri="{FF2B5EF4-FFF2-40B4-BE49-F238E27FC236}">
                <a16:creationId xmlns:a16="http://schemas.microsoft.com/office/drawing/2014/main" id="{A0093C9E-E2DF-C07A-2F12-EF9B0BC08EEC}"/>
              </a:ext>
            </a:extLst>
          </p:cNvPr>
          <p:cNvSpPr>
            <a:spLocks noGrp="1" noChangeArrowheads="1"/>
          </p:cNvSpPr>
          <p:nvPr>
            <p:ph type="sldNum" sz="quarter" idx="12"/>
          </p:nvPr>
        </p:nvSpPr>
        <p:spPr>
          <a:ln/>
        </p:spPr>
        <p:txBody>
          <a:bodyPr/>
          <a:lstStyle>
            <a:lvl1pPr>
              <a:defRPr/>
            </a:lvl1pPr>
          </a:lstStyle>
          <a:p>
            <a:fld id="{604B674A-607F-4040-87A3-7B959A5EBC69}" type="slidenum">
              <a:rPr lang="en-US" altLang="en-US"/>
              <a:pPr/>
              <a:t>‹#›</a:t>
            </a:fld>
            <a:endParaRPr lang="en-US" altLang="en-US"/>
          </a:p>
        </p:txBody>
      </p:sp>
    </p:spTree>
    <p:extLst>
      <p:ext uri="{BB962C8B-B14F-4D97-AF65-F5344CB8AC3E}">
        <p14:creationId xmlns:p14="http://schemas.microsoft.com/office/powerpoint/2010/main" val="606735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6">
            <a:extLst>
              <a:ext uri="{FF2B5EF4-FFF2-40B4-BE49-F238E27FC236}">
                <a16:creationId xmlns:a16="http://schemas.microsoft.com/office/drawing/2014/main" id="{1E4E545E-2209-DA10-76D0-452FFAB415D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7">
            <a:extLst>
              <a:ext uri="{FF2B5EF4-FFF2-40B4-BE49-F238E27FC236}">
                <a16:creationId xmlns:a16="http://schemas.microsoft.com/office/drawing/2014/main" id="{E903A5CB-A2C7-CD19-A643-8A2E60AED40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38">
            <a:extLst>
              <a:ext uri="{FF2B5EF4-FFF2-40B4-BE49-F238E27FC236}">
                <a16:creationId xmlns:a16="http://schemas.microsoft.com/office/drawing/2014/main" id="{851170AA-9DB6-BBD9-607C-59B6EF598443}"/>
              </a:ext>
            </a:extLst>
          </p:cNvPr>
          <p:cNvSpPr>
            <a:spLocks noGrp="1" noChangeArrowheads="1"/>
          </p:cNvSpPr>
          <p:nvPr>
            <p:ph type="sldNum" sz="quarter" idx="12"/>
          </p:nvPr>
        </p:nvSpPr>
        <p:spPr>
          <a:ln/>
        </p:spPr>
        <p:txBody>
          <a:bodyPr/>
          <a:lstStyle>
            <a:lvl1pPr>
              <a:defRPr/>
            </a:lvl1pPr>
          </a:lstStyle>
          <a:p>
            <a:fld id="{28FD06FA-A1FA-9E44-8E68-9921AFEABE12}" type="slidenum">
              <a:rPr lang="en-US" altLang="en-US"/>
              <a:pPr/>
              <a:t>‹#›</a:t>
            </a:fld>
            <a:endParaRPr lang="en-US" altLang="en-US"/>
          </a:p>
        </p:txBody>
      </p:sp>
    </p:spTree>
    <p:extLst>
      <p:ext uri="{BB962C8B-B14F-4D97-AF65-F5344CB8AC3E}">
        <p14:creationId xmlns:p14="http://schemas.microsoft.com/office/powerpoint/2010/main" val="1691579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1143000" y="1981200"/>
            <a:ext cx="7772400" cy="4114800"/>
          </a:xfrm>
        </p:spPr>
        <p:txBody>
          <a:bodyPr/>
          <a:lstStyle/>
          <a:p>
            <a:pPr lvl="0"/>
            <a:endParaRPr lang="en-US" noProof="0"/>
          </a:p>
        </p:txBody>
      </p:sp>
      <p:sp>
        <p:nvSpPr>
          <p:cNvPr id="4" name="Rectangle 36">
            <a:extLst>
              <a:ext uri="{FF2B5EF4-FFF2-40B4-BE49-F238E27FC236}">
                <a16:creationId xmlns:a16="http://schemas.microsoft.com/office/drawing/2014/main" id="{D476096A-B228-59CA-2C28-6E6A543C5A5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7">
            <a:extLst>
              <a:ext uri="{FF2B5EF4-FFF2-40B4-BE49-F238E27FC236}">
                <a16:creationId xmlns:a16="http://schemas.microsoft.com/office/drawing/2014/main" id="{6218FD16-8B4A-B051-952C-1263EB4190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38">
            <a:extLst>
              <a:ext uri="{FF2B5EF4-FFF2-40B4-BE49-F238E27FC236}">
                <a16:creationId xmlns:a16="http://schemas.microsoft.com/office/drawing/2014/main" id="{8DEB5D95-9488-BB77-7E0C-B72FCCC72304}"/>
              </a:ext>
            </a:extLst>
          </p:cNvPr>
          <p:cNvSpPr>
            <a:spLocks noGrp="1" noChangeArrowheads="1"/>
          </p:cNvSpPr>
          <p:nvPr>
            <p:ph type="sldNum" sz="quarter" idx="12"/>
          </p:nvPr>
        </p:nvSpPr>
        <p:spPr>
          <a:ln/>
        </p:spPr>
        <p:txBody>
          <a:bodyPr/>
          <a:lstStyle>
            <a:lvl1pPr>
              <a:defRPr/>
            </a:lvl1pPr>
          </a:lstStyle>
          <a:p>
            <a:fld id="{803D4A9F-2B79-BA4C-9875-0645ADC60B6C}" type="slidenum">
              <a:rPr lang="en-US" altLang="en-US"/>
              <a:pPr/>
              <a:t>‹#›</a:t>
            </a:fld>
            <a:endParaRPr lang="en-US" altLang="en-US"/>
          </a:p>
        </p:txBody>
      </p:sp>
    </p:spTree>
    <p:extLst>
      <p:ext uri="{BB962C8B-B14F-4D97-AF65-F5344CB8AC3E}">
        <p14:creationId xmlns:p14="http://schemas.microsoft.com/office/powerpoint/2010/main" val="1233513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6">
            <a:extLst>
              <a:ext uri="{FF2B5EF4-FFF2-40B4-BE49-F238E27FC236}">
                <a16:creationId xmlns:a16="http://schemas.microsoft.com/office/drawing/2014/main" id="{100C39AA-76C9-3971-79FE-FC83E3B65B9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7">
            <a:extLst>
              <a:ext uri="{FF2B5EF4-FFF2-40B4-BE49-F238E27FC236}">
                <a16:creationId xmlns:a16="http://schemas.microsoft.com/office/drawing/2014/main" id="{EAABBD56-6EC7-3B72-C788-F3CFE607C01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38">
            <a:extLst>
              <a:ext uri="{FF2B5EF4-FFF2-40B4-BE49-F238E27FC236}">
                <a16:creationId xmlns:a16="http://schemas.microsoft.com/office/drawing/2014/main" id="{DB2B8779-F1F3-04A2-C505-7135EA959534}"/>
              </a:ext>
            </a:extLst>
          </p:cNvPr>
          <p:cNvSpPr>
            <a:spLocks noGrp="1" noChangeArrowheads="1"/>
          </p:cNvSpPr>
          <p:nvPr>
            <p:ph type="sldNum" sz="quarter" idx="12"/>
          </p:nvPr>
        </p:nvSpPr>
        <p:spPr>
          <a:ln/>
        </p:spPr>
        <p:txBody>
          <a:bodyPr/>
          <a:lstStyle>
            <a:lvl1pPr>
              <a:defRPr/>
            </a:lvl1pPr>
          </a:lstStyle>
          <a:p>
            <a:fld id="{B4C6E378-E2DA-C64A-9D61-708C34F42158}" type="slidenum">
              <a:rPr lang="en-US" altLang="en-US"/>
              <a:pPr/>
              <a:t>‹#›</a:t>
            </a:fld>
            <a:endParaRPr lang="en-US" altLang="en-US"/>
          </a:p>
        </p:txBody>
      </p:sp>
    </p:spTree>
    <p:extLst>
      <p:ext uri="{BB962C8B-B14F-4D97-AF65-F5344CB8AC3E}">
        <p14:creationId xmlns:p14="http://schemas.microsoft.com/office/powerpoint/2010/main" val="245852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6">
            <a:extLst>
              <a:ext uri="{FF2B5EF4-FFF2-40B4-BE49-F238E27FC236}">
                <a16:creationId xmlns:a16="http://schemas.microsoft.com/office/drawing/2014/main" id="{92A63CFB-4034-3DEE-1449-3CA5518CF0A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7">
            <a:extLst>
              <a:ext uri="{FF2B5EF4-FFF2-40B4-BE49-F238E27FC236}">
                <a16:creationId xmlns:a16="http://schemas.microsoft.com/office/drawing/2014/main" id="{BDD19ACC-654C-4484-12AE-377B45183FD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38">
            <a:extLst>
              <a:ext uri="{FF2B5EF4-FFF2-40B4-BE49-F238E27FC236}">
                <a16:creationId xmlns:a16="http://schemas.microsoft.com/office/drawing/2014/main" id="{D512AC7C-EF98-611D-671D-F67651CF855E}"/>
              </a:ext>
            </a:extLst>
          </p:cNvPr>
          <p:cNvSpPr>
            <a:spLocks noGrp="1" noChangeArrowheads="1"/>
          </p:cNvSpPr>
          <p:nvPr>
            <p:ph type="sldNum" sz="quarter" idx="12"/>
          </p:nvPr>
        </p:nvSpPr>
        <p:spPr>
          <a:ln/>
        </p:spPr>
        <p:txBody>
          <a:bodyPr/>
          <a:lstStyle>
            <a:lvl1pPr>
              <a:defRPr/>
            </a:lvl1pPr>
          </a:lstStyle>
          <a:p>
            <a:fld id="{DD798039-ABF3-A741-8006-D2F596531A04}" type="slidenum">
              <a:rPr lang="en-US" altLang="en-US"/>
              <a:pPr/>
              <a:t>‹#›</a:t>
            </a:fld>
            <a:endParaRPr lang="en-US" altLang="en-US"/>
          </a:p>
        </p:txBody>
      </p:sp>
    </p:spTree>
    <p:extLst>
      <p:ext uri="{BB962C8B-B14F-4D97-AF65-F5344CB8AC3E}">
        <p14:creationId xmlns:p14="http://schemas.microsoft.com/office/powerpoint/2010/main" val="1037568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30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6">
            <a:extLst>
              <a:ext uri="{FF2B5EF4-FFF2-40B4-BE49-F238E27FC236}">
                <a16:creationId xmlns:a16="http://schemas.microsoft.com/office/drawing/2014/main" id="{EDACF2D0-BBB3-63E8-165A-1527D339FD9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7">
            <a:extLst>
              <a:ext uri="{FF2B5EF4-FFF2-40B4-BE49-F238E27FC236}">
                <a16:creationId xmlns:a16="http://schemas.microsoft.com/office/drawing/2014/main" id="{3B446606-968E-FCB4-023B-DC72920F0E6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38">
            <a:extLst>
              <a:ext uri="{FF2B5EF4-FFF2-40B4-BE49-F238E27FC236}">
                <a16:creationId xmlns:a16="http://schemas.microsoft.com/office/drawing/2014/main" id="{C00FBFFF-EA0B-E044-D111-162153E10CFA}"/>
              </a:ext>
            </a:extLst>
          </p:cNvPr>
          <p:cNvSpPr>
            <a:spLocks noGrp="1" noChangeArrowheads="1"/>
          </p:cNvSpPr>
          <p:nvPr>
            <p:ph type="sldNum" sz="quarter" idx="12"/>
          </p:nvPr>
        </p:nvSpPr>
        <p:spPr>
          <a:ln/>
        </p:spPr>
        <p:txBody>
          <a:bodyPr/>
          <a:lstStyle>
            <a:lvl1pPr>
              <a:defRPr/>
            </a:lvl1pPr>
          </a:lstStyle>
          <a:p>
            <a:fld id="{717ED756-F08E-3D4E-BB75-DC066281876B}" type="slidenum">
              <a:rPr lang="en-US" altLang="en-US"/>
              <a:pPr/>
              <a:t>‹#›</a:t>
            </a:fld>
            <a:endParaRPr lang="en-US" altLang="en-US"/>
          </a:p>
        </p:txBody>
      </p:sp>
    </p:spTree>
    <p:extLst>
      <p:ext uri="{BB962C8B-B14F-4D97-AF65-F5344CB8AC3E}">
        <p14:creationId xmlns:p14="http://schemas.microsoft.com/office/powerpoint/2010/main" val="2875347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6">
            <a:extLst>
              <a:ext uri="{FF2B5EF4-FFF2-40B4-BE49-F238E27FC236}">
                <a16:creationId xmlns:a16="http://schemas.microsoft.com/office/drawing/2014/main" id="{9E272011-394D-383F-4688-02DD02783494}"/>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7">
            <a:extLst>
              <a:ext uri="{FF2B5EF4-FFF2-40B4-BE49-F238E27FC236}">
                <a16:creationId xmlns:a16="http://schemas.microsoft.com/office/drawing/2014/main" id="{794CF517-8640-D41C-5F58-E2F9E190C6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38">
            <a:extLst>
              <a:ext uri="{FF2B5EF4-FFF2-40B4-BE49-F238E27FC236}">
                <a16:creationId xmlns:a16="http://schemas.microsoft.com/office/drawing/2014/main" id="{0FB73D59-EEF6-1338-15C5-7BEEC2321DE3}"/>
              </a:ext>
            </a:extLst>
          </p:cNvPr>
          <p:cNvSpPr>
            <a:spLocks noGrp="1" noChangeArrowheads="1"/>
          </p:cNvSpPr>
          <p:nvPr>
            <p:ph type="sldNum" sz="quarter" idx="12"/>
          </p:nvPr>
        </p:nvSpPr>
        <p:spPr>
          <a:ln/>
        </p:spPr>
        <p:txBody>
          <a:bodyPr/>
          <a:lstStyle>
            <a:lvl1pPr>
              <a:defRPr/>
            </a:lvl1pPr>
          </a:lstStyle>
          <a:p>
            <a:fld id="{3A72050D-9070-A74D-A31D-A07B54BAF8EE}" type="slidenum">
              <a:rPr lang="en-US" altLang="en-US"/>
              <a:pPr/>
              <a:t>‹#›</a:t>
            </a:fld>
            <a:endParaRPr lang="en-US" altLang="en-US"/>
          </a:p>
        </p:txBody>
      </p:sp>
    </p:spTree>
    <p:extLst>
      <p:ext uri="{BB962C8B-B14F-4D97-AF65-F5344CB8AC3E}">
        <p14:creationId xmlns:p14="http://schemas.microsoft.com/office/powerpoint/2010/main" val="2529176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6">
            <a:extLst>
              <a:ext uri="{FF2B5EF4-FFF2-40B4-BE49-F238E27FC236}">
                <a16:creationId xmlns:a16="http://schemas.microsoft.com/office/drawing/2014/main" id="{E93DFFAC-01F4-CBF7-EB1D-A8F2DE47A5A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7">
            <a:extLst>
              <a:ext uri="{FF2B5EF4-FFF2-40B4-BE49-F238E27FC236}">
                <a16:creationId xmlns:a16="http://schemas.microsoft.com/office/drawing/2014/main" id="{7B83D6BA-57ED-F303-4FB6-1CDE589D5D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38">
            <a:extLst>
              <a:ext uri="{FF2B5EF4-FFF2-40B4-BE49-F238E27FC236}">
                <a16:creationId xmlns:a16="http://schemas.microsoft.com/office/drawing/2014/main" id="{00F871D5-FCD9-BE63-8F7F-E85FDE3C5FCF}"/>
              </a:ext>
            </a:extLst>
          </p:cNvPr>
          <p:cNvSpPr>
            <a:spLocks noGrp="1" noChangeArrowheads="1"/>
          </p:cNvSpPr>
          <p:nvPr>
            <p:ph type="sldNum" sz="quarter" idx="12"/>
          </p:nvPr>
        </p:nvSpPr>
        <p:spPr>
          <a:ln/>
        </p:spPr>
        <p:txBody>
          <a:bodyPr/>
          <a:lstStyle>
            <a:lvl1pPr>
              <a:defRPr/>
            </a:lvl1pPr>
          </a:lstStyle>
          <a:p>
            <a:fld id="{324CF66E-F0E5-4E49-98AF-F9994B2663D7}" type="slidenum">
              <a:rPr lang="en-US" altLang="en-US"/>
              <a:pPr/>
              <a:t>‹#›</a:t>
            </a:fld>
            <a:endParaRPr lang="en-US" altLang="en-US"/>
          </a:p>
        </p:txBody>
      </p:sp>
    </p:spTree>
    <p:extLst>
      <p:ext uri="{BB962C8B-B14F-4D97-AF65-F5344CB8AC3E}">
        <p14:creationId xmlns:p14="http://schemas.microsoft.com/office/powerpoint/2010/main" val="3852221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6">
            <a:extLst>
              <a:ext uri="{FF2B5EF4-FFF2-40B4-BE49-F238E27FC236}">
                <a16:creationId xmlns:a16="http://schemas.microsoft.com/office/drawing/2014/main" id="{1CDB3F59-D7AE-DF26-9259-24143585246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7">
            <a:extLst>
              <a:ext uri="{FF2B5EF4-FFF2-40B4-BE49-F238E27FC236}">
                <a16:creationId xmlns:a16="http://schemas.microsoft.com/office/drawing/2014/main" id="{B790732A-3274-F0D4-E2AC-12AB59A73B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38">
            <a:extLst>
              <a:ext uri="{FF2B5EF4-FFF2-40B4-BE49-F238E27FC236}">
                <a16:creationId xmlns:a16="http://schemas.microsoft.com/office/drawing/2014/main" id="{3B23AC1A-05AC-FF51-14D5-0FE1959E22F3}"/>
              </a:ext>
            </a:extLst>
          </p:cNvPr>
          <p:cNvSpPr>
            <a:spLocks noGrp="1" noChangeArrowheads="1"/>
          </p:cNvSpPr>
          <p:nvPr>
            <p:ph type="sldNum" sz="quarter" idx="12"/>
          </p:nvPr>
        </p:nvSpPr>
        <p:spPr>
          <a:ln/>
        </p:spPr>
        <p:txBody>
          <a:bodyPr/>
          <a:lstStyle>
            <a:lvl1pPr>
              <a:defRPr/>
            </a:lvl1pPr>
          </a:lstStyle>
          <a:p>
            <a:fld id="{D6D60749-F20D-7243-8DC3-E7CAD583B508}" type="slidenum">
              <a:rPr lang="en-US" altLang="en-US"/>
              <a:pPr/>
              <a:t>‹#›</a:t>
            </a:fld>
            <a:endParaRPr lang="en-US" altLang="en-US"/>
          </a:p>
        </p:txBody>
      </p:sp>
    </p:spTree>
    <p:extLst>
      <p:ext uri="{BB962C8B-B14F-4D97-AF65-F5344CB8AC3E}">
        <p14:creationId xmlns:p14="http://schemas.microsoft.com/office/powerpoint/2010/main" val="3004681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6">
            <a:extLst>
              <a:ext uri="{FF2B5EF4-FFF2-40B4-BE49-F238E27FC236}">
                <a16:creationId xmlns:a16="http://schemas.microsoft.com/office/drawing/2014/main" id="{BE3B31BA-F4D0-37CF-1F51-E6E71D1BE0C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7">
            <a:extLst>
              <a:ext uri="{FF2B5EF4-FFF2-40B4-BE49-F238E27FC236}">
                <a16:creationId xmlns:a16="http://schemas.microsoft.com/office/drawing/2014/main" id="{62352E35-3E73-BFCF-2388-FB4D8027645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38">
            <a:extLst>
              <a:ext uri="{FF2B5EF4-FFF2-40B4-BE49-F238E27FC236}">
                <a16:creationId xmlns:a16="http://schemas.microsoft.com/office/drawing/2014/main" id="{3BBD1B21-3555-D89C-8385-42D579585757}"/>
              </a:ext>
            </a:extLst>
          </p:cNvPr>
          <p:cNvSpPr>
            <a:spLocks noGrp="1" noChangeArrowheads="1"/>
          </p:cNvSpPr>
          <p:nvPr>
            <p:ph type="sldNum" sz="quarter" idx="12"/>
          </p:nvPr>
        </p:nvSpPr>
        <p:spPr>
          <a:ln/>
        </p:spPr>
        <p:txBody>
          <a:bodyPr/>
          <a:lstStyle>
            <a:lvl1pPr>
              <a:defRPr/>
            </a:lvl1pPr>
          </a:lstStyle>
          <a:p>
            <a:fld id="{6D7FBC2C-34B6-DC44-A4FB-425E867D9539}" type="slidenum">
              <a:rPr lang="en-US" altLang="en-US"/>
              <a:pPr/>
              <a:t>‹#›</a:t>
            </a:fld>
            <a:endParaRPr lang="en-US" altLang="en-US"/>
          </a:p>
        </p:txBody>
      </p:sp>
    </p:spTree>
    <p:extLst>
      <p:ext uri="{BB962C8B-B14F-4D97-AF65-F5344CB8AC3E}">
        <p14:creationId xmlns:p14="http://schemas.microsoft.com/office/powerpoint/2010/main" val="2403541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6">
            <a:extLst>
              <a:ext uri="{FF2B5EF4-FFF2-40B4-BE49-F238E27FC236}">
                <a16:creationId xmlns:a16="http://schemas.microsoft.com/office/drawing/2014/main" id="{D307D0EA-2CE4-DA86-015B-4B9D94CA14D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7">
            <a:extLst>
              <a:ext uri="{FF2B5EF4-FFF2-40B4-BE49-F238E27FC236}">
                <a16:creationId xmlns:a16="http://schemas.microsoft.com/office/drawing/2014/main" id="{5C838E32-558B-1159-9D27-E677CAEF46A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38">
            <a:extLst>
              <a:ext uri="{FF2B5EF4-FFF2-40B4-BE49-F238E27FC236}">
                <a16:creationId xmlns:a16="http://schemas.microsoft.com/office/drawing/2014/main" id="{18989F8B-8F7B-6AC4-35A4-BC97A53BF528}"/>
              </a:ext>
            </a:extLst>
          </p:cNvPr>
          <p:cNvSpPr>
            <a:spLocks noGrp="1" noChangeArrowheads="1"/>
          </p:cNvSpPr>
          <p:nvPr>
            <p:ph type="sldNum" sz="quarter" idx="12"/>
          </p:nvPr>
        </p:nvSpPr>
        <p:spPr>
          <a:ln/>
        </p:spPr>
        <p:txBody>
          <a:bodyPr/>
          <a:lstStyle>
            <a:lvl1pPr>
              <a:defRPr/>
            </a:lvl1pPr>
          </a:lstStyle>
          <a:p>
            <a:fld id="{3BA4BCE2-DED1-E642-9D6A-18B132A34925}" type="slidenum">
              <a:rPr lang="en-US" altLang="en-US"/>
              <a:pPr/>
              <a:t>‹#›</a:t>
            </a:fld>
            <a:endParaRPr lang="en-US" altLang="en-US"/>
          </a:p>
        </p:txBody>
      </p:sp>
    </p:spTree>
    <p:extLst>
      <p:ext uri="{BB962C8B-B14F-4D97-AF65-F5344CB8AC3E}">
        <p14:creationId xmlns:p14="http://schemas.microsoft.com/office/powerpoint/2010/main" val="3935050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15CDE14C-C89C-A6F6-347A-782227CA86C8}"/>
              </a:ext>
            </a:extLst>
          </p:cNvPr>
          <p:cNvGrpSpPr>
            <a:grpSpLocks/>
          </p:cNvGrpSpPr>
          <p:nvPr/>
        </p:nvGrpSpPr>
        <p:grpSpPr bwMode="auto">
          <a:xfrm>
            <a:off x="0" y="0"/>
            <a:ext cx="1085850" cy="6854825"/>
            <a:chOff x="0" y="0"/>
            <a:chExt cx="684" cy="4318"/>
          </a:xfrm>
        </p:grpSpPr>
        <p:sp>
          <p:nvSpPr>
            <p:cNvPr id="27651" name="Rectangle 3">
              <a:extLst>
                <a:ext uri="{FF2B5EF4-FFF2-40B4-BE49-F238E27FC236}">
                  <a16:creationId xmlns:a16="http://schemas.microsoft.com/office/drawing/2014/main" id="{25CB69A4-E8EA-681A-70B6-9D1F480B0EB6}"/>
                </a:ext>
              </a:extLst>
            </p:cNvPr>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n-US"/>
            </a:p>
          </p:txBody>
        </p:sp>
        <p:grpSp>
          <p:nvGrpSpPr>
            <p:cNvPr id="1033" name="Group 4">
              <a:extLst>
                <a:ext uri="{FF2B5EF4-FFF2-40B4-BE49-F238E27FC236}">
                  <a16:creationId xmlns:a16="http://schemas.microsoft.com/office/drawing/2014/main" id="{E3508828-2452-476B-CE32-E436CC28D873}"/>
                </a:ext>
              </a:extLst>
            </p:cNvPr>
            <p:cNvGrpSpPr>
              <a:grpSpLocks/>
            </p:cNvGrpSpPr>
            <p:nvPr/>
          </p:nvGrpSpPr>
          <p:grpSpPr bwMode="auto">
            <a:xfrm>
              <a:off x="48" y="102"/>
              <a:ext cx="96" cy="4128"/>
              <a:chOff x="48" y="102"/>
              <a:chExt cx="96" cy="4128"/>
            </a:xfrm>
          </p:grpSpPr>
          <p:sp>
            <p:nvSpPr>
              <p:cNvPr id="1034" name="Rectangle 5">
                <a:extLst>
                  <a:ext uri="{FF2B5EF4-FFF2-40B4-BE49-F238E27FC236}">
                    <a16:creationId xmlns:a16="http://schemas.microsoft.com/office/drawing/2014/main" id="{DD11E653-55FE-461F-50F2-4E653D552209}"/>
                  </a:ext>
                </a:extLst>
              </p:cNvPr>
              <p:cNvSpPr>
                <a:spLocks noChangeArrowheads="1"/>
              </p:cNvSpPr>
              <p:nvPr/>
            </p:nvSpPr>
            <p:spPr bwMode="auto">
              <a:xfrm>
                <a:off x="48" y="1105"/>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35" name="Rectangle 6">
                <a:extLst>
                  <a:ext uri="{FF2B5EF4-FFF2-40B4-BE49-F238E27FC236}">
                    <a16:creationId xmlns:a16="http://schemas.microsoft.com/office/drawing/2014/main" id="{2AEC14DE-837A-872C-4E1A-F23733E68B7F}"/>
                  </a:ext>
                </a:extLst>
              </p:cNvPr>
              <p:cNvSpPr>
                <a:spLocks noChangeArrowheads="1"/>
              </p:cNvSpPr>
              <p:nvPr/>
            </p:nvSpPr>
            <p:spPr bwMode="auto">
              <a:xfrm>
                <a:off x="48" y="1250"/>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36" name="Rectangle 7">
                <a:extLst>
                  <a:ext uri="{FF2B5EF4-FFF2-40B4-BE49-F238E27FC236}">
                    <a16:creationId xmlns:a16="http://schemas.microsoft.com/office/drawing/2014/main" id="{465C7024-2B30-710B-1E5E-2E90B5737DDE}"/>
                  </a:ext>
                </a:extLst>
              </p:cNvPr>
              <p:cNvSpPr>
                <a:spLocks noChangeArrowheads="1"/>
              </p:cNvSpPr>
              <p:nvPr/>
            </p:nvSpPr>
            <p:spPr bwMode="auto">
              <a:xfrm>
                <a:off x="48" y="1393"/>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37" name="Rectangle 8">
                <a:extLst>
                  <a:ext uri="{FF2B5EF4-FFF2-40B4-BE49-F238E27FC236}">
                    <a16:creationId xmlns:a16="http://schemas.microsoft.com/office/drawing/2014/main" id="{EC774734-2DF7-8037-6964-49FBE95C1C54}"/>
                  </a:ext>
                </a:extLst>
              </p:cNvPr>
              <p:cNvSpPr>
                <a:spLocks noChangeArrowheads="1"/>
              </p:cNvSpPr>
              <p:nvPr/>
            </p:nvSpPr>
            <p:spPr bwMode="auto">
              <a:xfrm>
                <a:off x="48" y="1538"/>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38" name="Rectangle 9">
                <a:extLst>
                  <a:ext uri="{FF2B5EF4-FFF2-40B4-BE49-F238E27FC236}">
                    <a16:creationId xmlns:a16="http://schemas.microsoft.com/office/drawing/2014/main" id="{EA9E6ADA-5DE9-BBFA-8E0A-31A9639D39FE}"/>
                  </a:ext>
                </a:extLst>
              </p:cNvPr>
              <p:cNvSpPr>
                <a:spLocks noChangeArrowheads="1"/>
              </p:cNvSpPr>
              <p:nvPr/>
            </p:nvSpPr>
            <p:spPr bwMode="auto">
              <a:xfrm>
                <a:off x="48" y="1683"/>
                <a:ext cx="96" cy="95"/>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39" name="Rectangle 10">
                <a:extLst>
                  <a:ext uri="{FF2B5EF4-FFF2-40B4-BE49-F238E27FC236}">
                    <a16:creationId xmlns:a16="http://schemas.microsoft.com/office/drawing/2014/main" id="{4D837EDE-174B-1FBA-BD16-F3F03DCDEA2D}"/>
                  </a:ext>
                </a:extLst>
              </p:cNvPr>
              <p:cNvSpPr>
                <a:spLocks noChangeArrowheads="1"/>
              </p:cNvSpPr>
              <p:nvPr/>
            </p:nvSpPr>
            <p:spPr bwMode="auto">
              <a:xfrm>
                <a:off x="48" y="1826"/>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40" name="Rectangle 11">
                <a:extLst>
                  <a:ext uri="{FF2B5EF4-FFF2-40B4-BE49-F238E27FC236}">
                    <a16:creationId xmlns:a16="http://schemas.microsoft.com/office/drawing/2014/main" id="{E4A8590D-8C41-3BDE-8FD2-C0B80D219F9F}"/>
                  </a:ext>
                </a:extLst>
              </p:cNvPr>
              <p:cNvSpPr>
                <a:spLocks noChangeArrowheads="1"/>
              </p:cNvSpPr>
              <p:nvPr/>
            </p:nvSpPr>
            <p:spPr bwMode="auto">
              <a:xfrm>
                <a:off x="48" y="1971"/>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41" name="Rectangle 12">
                <a:extLst>
                  <a:ext uri="{FF2B5EF4-FFF2-40B4-BE49-F238E27FC236}">
                    <a16:creationId xmlns:a16="http://schemas.microsoft.com/office/drawing/2014/main" id="{369CA769-79FC-96FA-D362-15E593B61125}"/>
                  </a:ext>
                </a:extLst>
              </p:cNvPr>
              <p:cNvSpPr>
                <a:spLocks noChangeArrowheads="1"/>
              </p:cNvSpPr>
              <p:nvPr/>
            </p:nvSpPr>
            <p:spPr bwMode="auto">
              <a:xfrm>
                <a:off x="48" y="2115"/>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42" name="Rectangle 13">
                <a:extLst>
                  <a:ext uri="{FF2B5EF4-FFF2-40B4-BE49-F238E27FC236}">
                    <a16:creationId xmlns:a16="http://schemas.microsoft.com/office/drawing/2014/main" id="{926D3AEE-C079-F2DD-B3D1-9F64E39C6C59}"/>
                  </a:ext>
                </a:extLst>
              </p:cNvPr>
              <p:cNvSpPr>
                <a:spLocks noChangeArrowheads="1"/>
              </p:cNvSpPr>
              <p:nvPr/>
            </p:nvSpPr>
            <p:spPr bwMode="auto">
              <a:xfrm>
                <a:off x="48" y="2259"/>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43" name="Rectangle 14">
                <a:extLst>
                  <a:ext uri="{FF2B5EF4-FFF2-40B4-BE49-F238E27FC236}">
                    <a16:creationId xmlns:a16="http://schemas.microsoft.com/office/drawing/2014/main" id="{6A3BD7A6-7257-358B-1DED-D35E3A0F28CA}"/>
                  </a:ext>
                </a:extLst>
              </p:cNvPr>
              <p:cNvSpPr>
                <a:spLocks noChangeArrowheads="1"/>
              </p:cNvSpPr>
              <p:nvPr/>
            </p:nvSpPr>
            <p:spPr bwMode="auto">
              <a:xfrm>
                <a:off x="48" y="2403"/>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44" name="Rectangle 15">
                <a:extLst>
                  <a:ext uri="{FF2B5EF4-FFF2-40B4-BE49-F238E27FC236}">
                    <a16:creationId xmlns:a16="http://schemas.microsoft.com/office/drawing/2014/main" id="{801F5942-44A6-F08C-32EC-1EE5FFBF30F8}"/>
                  </a:ext>
                </a:extLst>
              </p:cNvPr>
              <p:cNvSpPr>
                <a:spLocks noChangeArrowheads="1"/>
              </p:cNvSpPr>
              <p:nvPr/>
            </p:nvSpPr>
            <p:spPr bwMode="auto">
              <a:xfrm>
                <a:off x="48" y="2548"/>
                <a:ext cx="96" cy="95"/>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45" name="Rectangle 16">
                <a:extLst>
                  <a:ext uri="{FF2B5EF4-FFF2-40B4-BE49-F238E27FC236}">
                    <a16:creationId xmlns:a16="http://schemas.microsoft.com/office/drawing/2014/main" id="{862A1019-E05D-46E0-C859-9A4231CAC73C}"/>
                  </a:ext>
                </a:extLst>
              </p:cNvPr>
              <p:cNvSpPr>
                <a:spLocks noChangeArrowheads="1"/>
              </p:cNvSpPr>
              <p:nvPr/>
            </p:nvSpPr>
            <p:spPr bwMode="auto">
              <a:xfrm>
                <a:off x="48" y="2692"/>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46" name="Rectangle 17">
                <a:extLst>
                  <a:ext uri="{FF2B5EF4-FFF2-40B4-BE49-F238E27FC236}">
                    <a16:creationId xmlns:a16="http://schemas.microsoft.com/office/drawing/2014/main" id="{870444E4-6009-61F2-91C9-9E46C73C840F}"/>
                  </a:ext>
                </a:extLst>
              </p:cNvPr>
              <p:cNvSpPr>
                <a:spLocks noChangeArrowheads="1"/>
              </p:cNvSpPr>
              <p:nvPr/>
            </p:nvSpPr>
            <p:spPr bwMode="auto">
              <a:xfrm>
                <a:off x="48" y="2836"/>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47" name="Rectangle 18">
                <a:extLst>
                  <a:ext uri="{FF2B5EF4-FFF2-40B4-BE49-F238E27FC236}">
                    <a16:creationId xmlns:a16="http://schemas.microsoft.com/office/drawing/2014/main" id="{F03FB33C-303D-EE86-1DD3-730D46B2256C}"/>
                  </a:ext>
                </a:extLst>
              </p:cNvPr>
              <p:cNvSpPr>
                <a:spLocks noChangeArrowheads="1"/>
              </p:cNvSpPr>
              <p:nvPr/>
            </p:nvSpPr>
            <p:spPr bwMode="auto">
              <a:xfrm>
                <a:off x="48" y="2980"/>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48" name="Rectangle 19">
                <a:extLst>
                  <a:ext uri="{FF2B5EF4-FFF2-40B4-BE49-F238E27FC236}">
                    <a16:creationId xmlns:a16="http://schemas.microsoft.com/office/drawing/2014/main" id="{B949E261-DDE2-D419-0FDB-B00C21F55E7D}"/>
                  </a:ext>
                </a:extLst>
              </p:cNvPr>
              <p:cNvSpPr>
                <a:spLocks noChangeArrowheads="1"/>
              </p:cNvSpPr>
              <p:nvPr/>
            </p:nvSpPr>
            <p:spPr bwMode="auto">
              <a:xfrm>
                <a:off x="48" y="3124"/>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49" name="Rectangle 20">
                <a:extLst>
                  <a:ext uri="{FF2B5EF4-FFF2-40B4-BE49-F238E27FC236}">
                    <a16:creationId xmlns:a16="http://schemas.microsoft.com/office/drawing/2014/main" id="{679B08EF-693A-F590-3E2E-484092CD2436}"/>
                  </a:ext>
                </a:extLst>
              </p:cNvPr>
              <p:cNvSpPr>
                <a:spLocks noChangeArrowheads="1"/>
              </p:cNvSpPr>
              <p:nvPr/>
            </p:nvSpPr>
            <p:spPr bwMode="auto">
              <a:xfrm>
                <a:off x="48" y="3269"/>
                <a:ext cx="96" cy="95"/>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50" name="Rectangle 21">
                <a:extLst>
                  <a:ext uri="{FF2B5EF4-FFF2-40B4-BE49-F238E27FC236}">
                    <a16:creationId xmlns:a16="http://schemas.microsoft.com/office/drawing/2014/main" id="{7543B81F-368E-8A20-FF8E-586AB9F820EE}"/>
                  </a:ext>
                </a:extLst>
              </p:cNvPr>
              <p:cNvSpPr>
                <a:spLocks noChangeArrowheads="1"/>
              </p:cNvSpPr>
              <p:nvPr/>
            </p:nvSpPr>
            <p:spPr bwMode="auto">
              <a:xfrm>
                <a:off x="48" y="3412"/>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51" name="Rectangle 22">
                <a:extLst>
                  <a:ext uri="{FF2B5EF4-FFF2-40B4-BE49-F238E27FC236}">
                    <a16:creationId xmlns:a16="http://schemas.microsoft.com/office/drawing/2014/main" id="{59E2D43A-47A9-E369-BCFE-5BDE56AD4248}"/>
                  </a:ext>
                </a:extLst>
              </p:cNvPr>
              <p:cNvSpPr>
                <a:spLocks noChangeArrowheads="1"/>
              </p:cNvSpPr>
              <p:nvPr/>
            </p:nvSpPr>
            <p:spPr bwMode="auto">
              <a:xfrm>
                <a:off x="48" y="3557"/>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52" name="Rectangle 23">
                <a:extLst>
                  <a:ext uri="{FF2B5EF4-FFF2-40B4-BE49-F238E27FC236}">
                    <a16:creationId xmlns:a16="http://schemas.microsoft.com/office/drawing/2014/main" id="{3F2E4044-609C-6356-DF02-E1CFD67F04E8}"/>
                  </a:ext>
                </a:extLst>
              </p:cNvPr>
              <p:cNvSpPr>
                <a:spLocks noChangeArrowheads="1"/>
              </p:cNvSpPr>
              <p:nvPr/>
            </p:nvSpPr>
            <p:spPr bwMode="auto">
              <a:xfrm>
                <a:off x="48" y="3702"/>
                <a:ext cx="96" cy="95"/>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53" name="Rectangle 24">
                <a:extLst>
                  <a:ext uri="{FF2B5EF4-FFF2-40B4-BE49-F238E27FC236}">
                    <a16:creationId xmlns:a16="http://schemas.microsoft.com/office/drawing/2014/main" id="{E64C02FB-72F6-C690-21E4-30B1EA8B8D5B}"/>
                  </a:ext>
                </a:extLst>
              </p:cNvPr>
              <p:cNvSpPr>
                <a:spLocks noChangeArrowheads="1"/>
              </p:cNvSpPr>
              <p:nvPr/>
            </p:nvSpPr>
            <p:spPr bwMode="auto">
              <a:xfrm>
                <a:off x="48" y="3845"/>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54" name="Rectangle 25">
                <a:extLst>
                  <a:ext uri="{FF2B5EF4-FFF2-40B4-BE49-F238E27FC236}">
                    <a16:creationId xmlns:a16="http://schemas.microsoft.com/office/drawing/2014/main" id="{75903FB0-BD56-830E-2A16-5E35C0C518B2}"/>
                  </a:ext>
                </a:extLst>
              </p:cNvPr>
              <p:cNvSpPr>
                <a:spLocks noChangeArrowheads="1"/>
              </p:cNvSpPr>
              <p:nvPr/>
            </p:nvSpPr>
            <p:spPr bwMode="auto">
              <a:xfrm>
                <a:off x="48" y="3990"/>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55" name="Rectangle 26">
                <a:extLst>
                  <a:ext uri="{FF2B5EF4-FFF2-40B4-BE49-F238E27FC236}">
                    <a16:creationId xmlns:a16="http://schemas.microsoft.com/office/drawing/2014/main" id="{19D56AD6-E5FA-9208-874B-CF2107A973F1}"/>
                  </a:ext>
                </a:extLst>
              </p:cNvPr>
              <p:cNvSpPr>
                <a:spLocks noChangeArrowheads="1"/>
              </p:cNvSpPr>
              <p:nvPr/>
            </p:nvSpPr>
            <p:spPr bwMode="auto">
              <a:xfrm>
                <a:off x="48" y="4133"/>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56" name="Rectangle 27">
                <a:extLst>
                  <a:ext uri="{FF2B5EF4-FFF2-40B4-BE49-F238E27FC236}">
                    <a16:creationId xmlns:a16="http://schemas.microsoft.com/office/drawing/2014/main" id="{C01C1F26-6FA4-CF08-CA94-CA38525B4365}"/>
                  </a:ext>
                </a:extLst>
              </p:cNvPr>
              <p:cNvSpPr>
                <a:spLocks noChangeArrowheads="1"/>
              </p:cNvSpPr>
              <p:nvPr/>
            </p:nvSpPr>
            <p:spPr bwMode="auto">
              <a:xfrm>
                <a:off x="48" y="102"/>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57" name="Rectangle 28">
                <a:extLst>
                  <a:ext uri="{FF2B5EF4-FFF2-40B4-BE49-F238E27FC236}">
                    <a16:creationId xmlns:a16="http://schemas.microsoft.com/office/drawing/2014/main" id="{EC0167FB-935F-37F6-737A-A183B0D7C760}"/>
                  </a:ext>
                </a:extLst>
              </p:cNvPr>
              <p:cNvSpPr>
                <a:spLocks noChangeArrowheads="1"/>
              </p:cNvSpPr>
              <p:nvPr/>
            </p:nvSpPr>
            <p:spPr bwMode="auto">
              <a:xfrm>
                <a:off x="48" y="246"/>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58" name="Rectangle 29">
                <a:extLst>
                  <a:ext uri="{FF2B5EF4-FFF2-40B4-BE49-F238E27FC236}">
                    <a16:creationId xmlns:a16="http://schemas.microsoft.com/office/drawing/2014/main" id="{6E9CE9DF-4CFB-D6E3-EAF8-0D75722D76B3}"/>
                  </a:ext>
                </a:extLst>
              </p:cNvPr>
              <p:cNvSpPr>
                <a:spLocks noChangeArrowheads="1"/>
              </p:cNvSpPr>
              <p:nvPr/>
            </p:nvSpPr>
            <p:spPr bwMode="auto">
              <a:xfrm>
                <a:off x="48" y="391"/>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59" name="Rectangle 30">
                <a:extLst>
                  <a:ext uri="{FF2B5EF4-FFF2-40B4-BE49-F238E27FC236}">
                    <a16:creationId xmlns:a16="http://schemas.microsoft.com/office/drawing/2014/main" id="{AB7BCADB-08E4-D95C-9824-60E8E8D04CCC}"/>
                  </a:ext>
                </a:extLst>
              </p:cNvPr>
              <p:cNvSpPr>
                <a:spLocks noChangeArrowheads="1"/>
              </p:cNvSpPr>
              <p:nvPr/>
            </p:nvSpPr>
            <p:spPr bwMode="auto">
              <a:xfrm>
                <a:off x="48" y="535"/>
                <a:ext cx="96" cy="95"/>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60" name="Rectangle 31">
                <a:extLst>
                  <a:ext uri="{FF2B5EF4-FFF2-40B4-BE49-F238E27FC236}">
                    <a16:creationId xmlns:a16="http://schemas.microsoft.com/office/drawing/2014/main" id="{883CB762-FFCB-CF30-F085-7CB46BABF846}"/>
                  </a:ext>
                </a:extLst>
              </p:cNvPr>
              <p:cNvSpPr>
                <a:spLocks noChangeArrowheads="1"/>
              </p:cNvSpPr>
              <p:nvPr/>
            </p:nvSpPr>
            <p:spPr bwMode="auto">
              <a:xfrm>
                <a:off x="48" y="679"/>
                <a:ext cx="96" cy="96"/>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61" name="Rectangle 32">
                <a:extLst>
                  <a:ext uri="{FF2B5EF4-FFF2-40B4-BE49-F238E27FC236}">
                    <a16:creationId xmlns:a16="http://schemas.microsoft.com/office/drawing/2014/main" id="{BC27DB83-477D-5D79-53B1-D65ABF272759}"/>
                  </a:ext>
                </a:extLst>
              </p:cNvPr>
              <p:cNvSpPr>
                <a:spLocks noChangeArrowheads="1"/>
              </p:cNvSpPr>
              <p:nvPr/>
            </p:nvSpPr>
            <p:spPr bwMode="auto">
              <a:xfrm>
                <a:off x="48" y="823"/>
                <a:ext cx="96" cy="97"/>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062" name="Rectangle 33">
                <a:extLst>
                  <a:ext uri="{FF2B5EF4-FFF2-40B4-BE49-F238E27FC236}">
                    <a16:creationId xmlns:a16="http://schemas.microsoft.com/office/drawing/2014/main" id="{6AAAB973-2F2D-68DB-CB05-FEFD4A800F47}"/>
                  </a:ext>
                </a:extLst>
              </p:cNvPr>
              <p:cNvSpPr>
                <a:spLocks noChangeArrowheads="1"/>
              </p:cNvSpPr>
              <p:nvPr/>
            </p:nvSpPr>
            <p:spPr bwMode="auto">
              <a:xfrm>
                <a:off x="48" y="968"/>
                <a:ext cx="96" cy="95"/>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pSp>
      </p:grpSp>
      <p:sp>
        <p:nvSpPr>
          <p:cNvPr id="1027" name="Rectangle 34">
            <a:extLst>
              <a:ext uri="{FF2B5EF4-FFF2-40B4-BE49-F238E27FC236}">
                <a16:creationId xmlns:a16="http://schemas.microsoft.com/office/drawing/2014/main" id="{A4EFBA65-0FD7-BE06-6BC9-72D4DADEA72B}"/>
              </a:ext>
            </a:extLst>
          </p:cNvPr>
          <p:cNvSpPr>
            <a:spLocks noGrp="1" noChangeArrowheads="1"/>
          </p:cNvSpPr>
          <p:nvPr>
            <p:ph type="title"/>
          </p:nvPr>
        </p:nvSpPr>
        <p:spPr bwMode="auto">
          <a:xfrm>
            <a:off x="11430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27683" name="Rectangle 35">
            <a:extLst>
              <a:ext uri="{FF2B5EF4-FFF2-40B4-BE49-F238E27FC236}">
                <a16:creationId xmlns:a16="http://schemas.microsoft.com/office/drawing/2014/main" id="{E2930CA3-73CA-585F-3785-3D95D7BAE664}"/>
              </a:ext>
            </a:extLst>
          </p:cNvPr>
          <p:cNvSpPr>
            <a:spLocks noGrp="1" noChangeArrowheads="1"/>
          </p:cNvSpPr>
          <p:nvPr>
            <p:ph type="body" idx="1"/>
          </p:nvPr>
        </p:nvSpPr>
        <p:spPr bwMode="auto">
          <a:xfrm>
            <a:off x="11430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7684" name="Rectangle 36">
            <a:extLst>
              <a:ext uri="{FF2B5EF4-FFF2-40B4-BE49-F238E27FC236}">
                <a16:creationId xmlns:a16="http://schemas.microsoft.com/office/drawing/2014/main" id="{B0AB098B-8519-2FAD-58FA-14F6A62481D5}"/>
              </a:ext>
            </a:extLst>
          </p:cNvPr>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atin typeface="Times New Roman" pitchFamily="18" charset="0"/>
              </a:defRPr>
            </a:lvl1pPr>
          </a:lstStyle>
          <a:p>
            <a:pPr>
              <a:defRPr/>
            </a:pPr>
            <a:endParaRPr lang="en-US"/>
          </a:p>
        </p:txBody>
      </p:sp>
      <p:sp>
        <p:nvSpPr>
          <p:cNvPr id="27685" name="Rectangle 37">
            <a:extLst>
              <a:ext uri="{FF2B5EF4-FFF2-40B4-BE49-F238E27FC236}">
                <a16:creationId xmlns:a16="http://schemas.microsoft.com/office/drawing/2014/main" id="{DD306CE4-EFBD-118D-35AF-5BF90864AE27}"/>
              </a:ext>
            </a:extLst>
          </p:cNvPr>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latin typeface="Times New Roman" pitchFamily="18" charset="0"/>
              </a:defRPr>
            </a:lvl1pPr>
          </a:lstStyle>
          <a:p>
            <a:pPr>
              <a:defRPr/>
            </a:pPr>
            <a:endParaRPr lang="en-US"/>
          </a:p>
        </p:txBody>
      </p:sp>
      <p:sp>
        <p:nvSpPr>
          <p:cNvPr id="27686" name="Rectangle 38">
            <a:extLst>
              <a:ext uri="{FF2B5EF4-FFF2-40B4-BE49-F238E27FC236}">
                <a16:creationId xmlns:a16="http://schemas.microsoft.com/office/drawing/2014/main" id="{FDC26E89-FAFE-AB55-3F84-24890AB35961}"/>
              </a:ext>
            </a:extLst>
          </p:cNvPr>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fld id="{F4AEED11-AEF2-7F4B-BAEB-2DB75B360276}"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9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75000"/>
        <a:buFont typeface="Monotype Sorts" pitchFamily="2" charset="2"/>
        <a:buChar char="u"/>
        <a:defRPr sz="32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5000"/>
        <a:buFont typeface="Monotype Sorts" pitchFamily="2" charset="2"/>
        <a:buChar char="F"/>
        <a:defRPr sz="32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5pPr>
      <a:lvl6pPr marL="25146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6pPr>
      <a:lvl7pPr marL="29718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7pPr>
      <a:lvl8pPr marL="34290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8pPr>
      <a:lvl9pPr marL="38862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a:extLst>
              <a:ext uri="{FF2B5EF4-FFF2-40B4-BE49-F238E27FC236}">
                <a16:creationId xmlns:a16="http://schemas.microsoft.com/office/drawing/2014/main" id="{D53B7E03-9619-AA5E-8B62-7AAF98EFDC6F}"/>
              </a:ext>
            </a:extLst>
          </p:cNvPr>
          <p:cNvSpPr>
            <a:spLocks noGrp="1" noChangeArrowheads="1"/>
          </p:cNvSpPr>
          <p:nvPr>
            <p:ph type="title"/>
          </p:nvPr>
        </p:nvSpPr>
        <p:spPr>
          <a:xfrm>
            <a:off x="533400" y="685800"/>
            <a:ext cx="8305800" cy="762000"/>
          </a:xfrm>
        </p:spPr>
        <p:txBody>
          <a:bodyPr lIns="90488" tIns="44450" rIns="90488" bIns="44450"/>
          <a:lstStyle/>
          <a:p>
            <a:pPr algn="ctr">
              <a:defRPr/>
            </a:pPr>
            <a:r>
              <a:rPr lang="en-US" b="1" i="1" dirty="0" err="1">
                <a:solidFill>
                  <a:srgbClr val="FFFF00"/>
                </a:solidFill>
                <a:effectLst>
                  <a:outerShdw blurRad="38100" dist="38100" dir="2700000" algn="tl">
                    <a:srgbClr val="000000"/>
                  </a:outerShdw>
                </a:effectLst>
                <a:latin typeface="Book Antiqua" pitchFamily="18" charset="0"/>
              </a:rPr>
              <a:t>True^North</a:t>
            </a:r>
            <a:br>
              <a:rPr lang="en-US" b="1" i="1" dirty="0">
                <a:solidFill>
                  <a:srgbClr val="FFFF00"/>
                </a:solidFill>
                <a:effectLst>
                  <a:outerShdw blurRad="38100" dist="38100" dir="2700000" algn="tl">
                    <a:srgbClr val="000000"/>
                  </a:outerShdw>
                </a:effectLst>
                <a:latin typeface="Book Antiqua" pitchFamily="18" charset="0"/>
              </a:rPr>
            </a:br>
            <a:r>
              <a:rPr lang="en-US" b="1" dirty="0">
                <a:solidFill>
                  <a:srgbClr val="FFFF00"/>
                </a:solidFill>
                <a:effectLst>
                  <a:outerShdw blurRad="38100" dist="38100" dir="2700000" algn="tl">
                    <a:srgbClr val="000000"/>
                  </a:outerShdw>
                </a:effectLst>
                <a:latin typeface="Book Antiqua" pitchFamily="18" charset="0"/>
              </a:rPr>
              <a:t>Word Study Fallacy(s)</a:t>
            </a:r>
            <a:br>
              <a:rPr lang="en-US" sz="5400" dirty="0">
                <a:latin typeface="Book Antiqua" pitchFamily="18" charset="0"/>
              </a:rPr>
            </a:br>
            <a:endParaRPr lang="en-US" sz="3600" dirty="0">
              <a:latin typeface="Book Antiqua" pitchFamily="18" charset="0"/>
            </a:endParaRPr>
          </a:p>
        </p:txBody>
      </p:sp>
      <p:sp>
        <p:nvSpPr>
          <p:cNvPr id="159754" name="Text Box 10">
            <a:extLst>
              <a:ext uri="{FF2B5EF4-FFF2-40B4-BE49-F238E27FC236}">
                <a16:creationId xmlns:a16="http://schemas.microsoft.com/office/drawing/2014/main" id="{F23E6685-E9A6-0827-0FB4-2863F624E733}"/>
              </a:ext>
            </a:extLst>
          </p:cNvPr>
          <p:cNvSpPr txBox="1">
            <a:spLocks noChangeArrowheads="1"/>
          </p:cNvSpPr>
          <p:nvPr/>
        </p:nvSpPr>
        <p:spPr bwMode="auto">
          <a:xfrm>
            <a:off x="1371600" y="1676400"/>
            <a:ext cx="7239000" cy="3317875"/>
          </a:xfrm>
          <a:prstGeom prst="rect">
            <a:avLst/>
          </a:prstGeom>
          <a:noFill/>
          <a:ln w="12700" cap="sq">
            <a:noFill/>
            <a:miter lim="800000"/>
            <a:headEnd type="none" w="sm" len="sm"/>
            <a:tailEnd type="none" w="sm" len="sm"/>
          </a:ln>
          <a:effectLst/>
        </p:spPr>
        <p:txBody>
          <a:bodyPr>
            <a:spAutoFit/>
          </a:bodyPr>
          <a:lstStyle/>
          <a:p>
            <a:pPr marL="457200" indent="-457200">
              <a:spcBef>
                <a:spcPct val="50000"/>
              </a:spcBef>
              <a:defRPr/>
            </a:pPr>
            <a:r>
              <a:rPr lang="en-US" sz="3200" b="1" dirty="0">
                <a:effectLst>
                  <a:outerShdw blurRad="38100" dist="38100" dir="2700000" algn="tl">
                    <a:srgbClr val="000000"/>
                  </a:outerShdw>
                </a:effectLst>
              </a:rPr>
              <a:t>1. English-Only Fallacy</a:t>
            </a:r>
          </a:p>
          <a:p>
            <a:pPr marL="457200" indent="-457200">
              <a:spcBef>
                <a:spcPct val="50000"/>
              </a:spcBef>
              <a:defRPr/>
            </a:pPr>
            <a:r>
              <a:rPr lang="en-US" dirty="0"/>
              <a:t>	A Word in Hebrew-Greek is often translated using a number of different English words</a:t>
            </a:r>
          </a:p>
          <a:p>
            <a:pPr marL="457200" indent="-457200">
              <a:spcBef>
                <a:spcPct val="50000"/>
              </a:spcBef>
              <a:defRPr/>
            </a:pPr>
            <a:r>
              <a:rPr lang="en-US" dirty="0"/>
              <a:t>	Different Hebrew-Greek words can be translated same into English word.</a:t>
            </a:r>
          </a:p>
          <a:p>
            <a:pPr marL="457200" indent="-457200">
              <a:spcBef>
                <a:spcPct val="50000"/>
              </a:spcBef>
              <a:defRPr/>
            </a:pPr>
            <a:r>
              <a:rPr lang="en-US" dirty="0"/>
              <a:t>	</a:t>
            </a:r>
            <a:r>
              <a:rPr lang="en-US" b="1" dirty="0"/>
              <a:t>Remedy:</a:t>
            </a:r>
            <a:r>
              <a:rPr lang="en-US" dirty="0"/>
              <a:t> Use a concordance and keep track of Hebrew-Greek word.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9754">
                                            <p:txEl>
                                              <p:pRg st="0" end="0"/>
                                            </p:txEl>
                                          </p:spTgt>
                                        </p:tgtEl>
                                        <p:attrNameLst>
                                          <p:attrName>style.visibility</p:attrName>
                                        </p:attrNameLst>
                                      </p:cBhvr>
                                      <p:to>
                                        <p:strVal val="visible"/>
                                      </p:to>
                                    </p:set>
                                    <p:anim calcmode="lin" valueType="num">
                                      <p:cBhvr additive="base">
                                        <p:cTn id="7" dur="500" fill="hold"/>
                                        <p:tgtEl>
                                          <p:spTgt spid="15975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97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9754">
                                            <p:txEl>
                                              <p:pRg st="1" end="1"/>
                                            </p:txEl>
                                          </p:spTgt>
                                        </p:tgtEl>
                                        <p:attrNameLst>
                                          <p:attrName>style.visibility</p:attrName>
                                        </p:attrNameLst>
                                      </p:cBhvr>
                                      <p:to>
                                        <p:strVal val="visible"/>
                                      </p:to>
                                    </p:set>
                                    <p:anim calcmode="lin" valueType="num">
                                      <p:cBhvr additive="base">
                                        <p:cTn id="13" dur="500" fill="hold"/>
                                        <p:tgtEl>
                                          <p:spTgt spid="15975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97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9754">
                                            <p:txEl>
                                              <p:pRg st="2" end="2"/>
                                            </p:txEl>
                                          </p:spTgt>
                                        </p:tgtEl>
                                        <p:attrNameLst>
                                          <p:attrName>style.visibility</p:attrName>
                                        </p:attrNameLst>
                                      </p:cBhvr>
                                      <p:to>
                                        <p:strVal val="visible"/>
                                      </p:to>
                                    </p:set>
                                    <p:anim calcmode="lin" valueType="num">
                                      <p:cBhvr additive="base">
                                        <p:cTn id="19" dur="500" fill="hold"/>
                                        <p:tgtEl>
                                          <p:spTgt spid="15975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97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9754">
                                            <p:txEl>
                                              <p:pRg st="3" end="3"/>
                                            </p:txEl>
                                          </p:spTgt>
                                        </p:tgtEl>
                                        <p:attrNameLst>
                                          <p:attrName>style.visibility</p:attrName>
                                        </p:attrNameLst>
                                      </p:cBhvr>
                                      <p:to>
                                        <p:strVal val="visible"/>
                                      </p:to>
                                    </p:set>
                                    <p:anim calcmode="lin" valueType="num">
                                      <p:cBhvr additive="base">
                                        <p:cTn id="25" dur="500" fill="hold"/>
                                        <p:tgtEl>
                                          <p:spTgt spid="15975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975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5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a:extLst>
              <a:ext uri="{FF2B5EF4-FFF2-40B4-BE49-F238E27FC236}">
                <a16:creationId xmlns:a16="http://schemas.microsoft.com/office/drawing/2014/main" id="{8D181C66-53DC-D7FA-FD14-4589E69AE2B1}"/>
              </a:ext>
            </a:extLst>
          </p:cNvPr>
          <p:cNvSpPr>
            <a:spLocks noGrp="1" noChangeArrowheads="1"/>
          </p:cNvSpPr>
          <p:nvPr>
            <p:ph type="title"/>
          </p:nvPr>
        </p:nvSpPr>
        <p:spPr>
          <a:xfrm>
            <a:off x="533400" y="685800"/>
            <a:ext cx="8305800" cy="762000"/>
          </a:xfrm>
        </p:spPr>
        <p:txBody>
          <a:bodyPr lIns="90488" tIns="44450" rIns="90488" bIns="44450"/>
          <a:lstStyle/>
          <a:p>
            <a:pPr algn="ctr">
              <a:defRPr/>
            </a:pPr>
            <a:r>
              <a:rPr lang="en-US" b="1" i="1" dirty="0" err="1">
                <a:solidFill>
                  <a:srgbClr val="FFFF00"/>
                </a:solidFill>
                <a:effectLst>
                  <a:outerShdw blurRad="38100" dist="38100" dir="2700000" algn="tl">
                    <a:srgbClr val="000000"/>
                  </a:outerShdw>
                </a:effectLst>
                <a:latin typeface="Book Antiqua" pitchFamily="18" charset="0"/>
              </a:rPr>
              <a:t>True^North</a:t>
            </a:r>
            <a:r>
              <a:rPr lang="en-US" b="1" i="1" dirty="0">
                <a:solidFill>
                  <a:srgbClr val="FFFF00"/>
                </a:solidFill>
                <a:effectLst>
                  <a:outerShdw blurRad="38100" dist="38100" dir="2700000" algn="tl">
                    <a:srgbClr val="000000"/>
                  </a:outerShdw>
                </a:effectLst>
                <a:latin typeface="Book Antiqua" pitchFamily="18" charset="0"/>
              </a:rPr>
              <a:t> </a:t>
            </a:r>
            <a:br>
              <a:rPr lang="en-US" b="1" i="1" dirty="0">
                <a:solidFill>
                  <a:srgbClr val="FFFF00"/>
                </a:solidFill>
                <a:effectLst>
                  <a:outerShdw blurRad="38100" dist="38100" dir="2700000" algn="tl">
                    <a:srgbClr val="000000"/>
                  </a:outerShdw>
                </a:effectLst>
                <a:latin typeface="Book Antiqua" pitchFamily="18" charset="0"/>
              </a:rPr>
            </a:br>
            <a:r>
              <a:rPr lang="en-US" b="1" dirty="0">
                <a:solidFill>
                  <a:srgbClr val="FFFF00"/>
                </a:solidFill>
                <a:effectLst>
                  <a:outerShdw blurRad="38100" dist="38100" dir="2700000" algn="tl">
                    <a:srgbClr val="000000"/>
                  </a:outerShdw>
                </a:effectLst>
                <a:latin typeface="Book Antiqua" pitchFamily="18" charset="0"/>
              </a:rPr>
              <a:t>Word Study Fallacy(s)</a:t>
            </a:r>
            <a:br>
              <a:rPr lang="en-US" sz="5400" dirty="0">
                <a:latin typeface="Book Antiqua" pitchFamily="18" charset="0"/>
              </a:rPr>
            </a:br>
            <a:endParaRPr lang="en-US" sz="3600" dirty="0">
              <a:latin typeface="Book Antiqua" pitchFamily="18" charset="0"/>
            </a:endParaRPr>
          </a:p>
        </p:txBody>
      </p:sp>
      <p:sp>
        <p:nvSpPr>
          <p:cNvPr id="162819" name="Text Box 3">
            <a:extLst>
              <a:ext uri="{FF2B5EF4-FFF2-40B4-BE49-F238E27FC236}">
                <a16:creationId xmlns:a16="http://schemas.microsoft.com/office/drawing/2014/main" id="{AE0388D0-2B49-5AB5-C15A-C3D67F5ECFD9}"/>
              </a:ext>
            </a:extLst>
          </p:cNvPr>
          <p:cNvSpPr txBox="1">
            <a:spLocks noChangeArrowheads="1"/>
          </p:cNvSpPr>
          <p:nvPr/>
        </p:nvSpPr>
        <p:spPr bwMode="auto">
          <a:xfrm>
            <a:off x="1371600" y="1295400"/>
            <a:ext cx="7772400" cy="5200650"/>
          </a:xfrm>
          <a:prstGeom prst="rect">
            <a:avLst/>
          </a:prstGeom>
          <a:noFill/>
          <a:ln w="12700" cap="sq">
            <a:noFill/>
            <a:miter lim="800000"/>
            <a:headEnd type="none" w="sm" len="sm"/>
            <a:tailEnd type="none" w="sm" len="sm"/>
          </a:ln>
          <a:effectLst/>
        </p:spPr>
        <p:txBody>
          <a:bodyPr>
            <a:spAutoFit/>
          </a:bodyPr>
          <a:lstStyle/>
          <a:p>
            <a:pPr marL="457200" indent="-457200">
              <a:spcBef>
                <a:spcPct val="50000"/>
              </a:spcBef>
              <a:defRPr/>
            </a:pPr>
            <a:r>
              <a:rPr lang="en-US" sz="3200" b="1" dirty="0">
                <a:effectLst>
                  <a:outerShdw blurRad="38100" dist="38100" dir="2700000" algn="tl">
                    <a:srgbClr val="000000"/>
                  </a:outerShdw>
                </a:effectLst>
              </a:rPr>
              <a:t>2. Root Fallacy</a:t>
            </a:r>
          </a:p>
          <a:p>
            <a:pPr marL="457200" indent="-457200">
              <a:spcBef>
                <a:spcPct val="50000"/>
              </a:spcBef>
              <a:defRPr/>
            </a:pPr>
            <a:r>
              <a:rPr lang="en-US" dirty="0"/>
              <a:t>	Notion that the real meaning of the word is found in its original root. </a:t>
            </a:r>
          </a:p>
          <a:p>
            <a:pPr marL="457200" indent="-457200">
              <a:spcBef>
                <a:spcPct val="50000"/>
              </a:spcBef>
              <a:defRPr/>
            </a:pPr>
            <a:r>
              <a:rPr lang="en-US" dirty="0"/>
              <a:t>	e.g., “nice” comes from the Latin word, </a:t>
            </a:r>
            <a:r>
              <a:rPr lang="en-US" i="1" dirty="0" err="1"/>
              <a:t>nescius</a:t>
            </a:r>
            <a:r>
              <a:rPr lang="en-US" dirty="0"/>
              <a:t>			which means ignorant </a:t>
            </a:r>
          </a:p>
          <a:p>
            <a:pPr marL="914400" lvl="1" indent="-457200">
              <a:spcBef>
                <a:spcPct val="50000"/>
              </a:spcBef>
              <a:defRPr/>
            </a:pPr>
            <a:r>
              <a:rPr lang="en-US" dirty="0"/>
              <a:t>	No one uses the word “nice” to mean a person is stupid!</a:t>
            </a:r>
          </a:p>
          <a:p>
            <a:pPr marL="914400" lvl="1" indent="-457200">
              <a:spcBef>
                <a:spcPct val="50000"/>
              </a:spcBef>
              <a:defRPr/>
            </a:pPr>
            <a:r>
              <a:rPr lang="en-US" dirty="0"/>
              <a:t>	“Goodbye” is a contracted form of God be with you; Is that what you really mean as you say, “bye”</a:t>
            </a:r>
          </a:p>
          <a:p>
            <a:pPr marL="457200" indent="-457200">
              <a:spcBef>
                <a:spcPct val="50000"/>
              </a:spcBef>
              <a:defRPr/>
            </a:pPr>
            <a:r>
              <a:rPr lang="en-US" dirty="0"/>
              <a:t>	</a:t>
            </a:r>
            <a:r>
              <a:rPr lang="en-US" b="1" dirty="0"/>
              <a:t>Remedy:</a:t>
            </a:r>
            <a:r>
              <a:rPr lang="en-US" dirty="0"/>
              <a:t> Give context priority. CIE.  Remember, a word means what an author wants it to mean.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anim calcmode="lin" valueType="num">
                                      <p:cBhvr additive="base">
                                        <p:cTn id="7" dur="500" fill="hold"/>
                                        <p:tgtEl>
                                          <p:spTgt spid="1628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28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2819">
                                            <p:txEl>
                                              <p:pRg st="1" end="1"/>
                                            </p:txEl>
                                          </p:spTgt>
                                        </p:tgtEl>
                                        <p:attrNameLst>
                                          <p:attrName>style.visibility</p:attrName>
                                        </p:attrNameLst>
                                      </p:cBhvr>
                                      <p:to>
                                        <p:strVal val="visible"/>
                                      </p:to>
                                    </p:set>
                                    <p:anim calcmode="lin" valueType="num">
                                      <p:cBhvr additive="base">
                                        <p:cTn id="13" dur="500" fill="hold"/>
                                        <p:tgtEl>
                                          <p:spTgt spid="1628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28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2819">
                                            <p:txEl>
                                              <p:pRg st="2" end="2"/>
                                            </p:txEl>
                                          </p:spTgt>
                                        </p:tgtEl>
                                        <p:attrNameLst>
                                          <p:attrName>style.visibility</p:attrName>
                                        </p:attrNameLst>
                                      </p:cBhvr>
                                      <p:to>
                                        <p:strVal val="visible"/>
                                      </p:to>
                                    </p:set>
                                    <p:anim calcmode="lin" valueType="num">
                                      <p:cBhvr additive="base">
                                        <p:cTn id="19" dur="500" fill="hold"/>
                                        <p:tgtEl>
                                          <p:spTgt spid="1628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2819">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62819">
                                            <p:txEl>
                                              <p:pRg st="3" end="3"/>
                                            </p:txEl>
                                          </p:spTgt>
                                        </p:tgtEl>
                                        <p:attrNameLst>
                                          <p:attrName>style.visibility</p:attrName>
                                        </p:attrNameLst>
                                      </p:cBhvr>
                                      <p:to>
                                        <p:strVal val="visible"/>
                                      </p:to>
                                    </p:set>
                                    <p:anim calcmode="lin" valueType="num">
                                      <p:cBhvr additive="base">
                                        <p:cTn id="23" dur="500" fill="hold"/>
                                        <p:tgtEl>
                                          <p:spTgt spid="16281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62819">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62819">
                                            <p:txEl>
                                              <p:pRg st="4" end="4"/>
                                            </p:txEl>
                                          </p:spTgt>
                                        </p:tgtEl>
                                        <p:attrNameLst>
                                          <p:attrName>style.visibility</p:attrName>
                                        </p:attrNameLst>
                                      </p:cBhvr>
                                      <p:to>
                                        <p:strVal val="visible"/>
                                      </p:to>
                                    </p:set>
                                    <p:anim calcmode="lin" valueType="num">
                                      <p:cBhvr additive="base">
                                        <p:cTn id="27" dur="500" fill="hold"/>
                                        <p:tgtEl>
                                          <p:spTgt spid="162819">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628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62819">
                                            <p:txEl>
                                              <p:pRg st="5" end="5"/>
                                            </p:txEl>
                                          </p:spTgt>
                                        </p:tgtEl>
                                        <p:attrNameLst>
                                          <p:attrName>style.visibility</p:attrName>
                                        </p:attrNameLst>
                                      </p:cBhvr>
                                      <p:to>
                                        <p:strVal val="visible"/>
                                      </p:to>
                                    </p:set>
                                    <p:anim calcmode="lin" valueType="num">
                                      <p:cBhvr additive="base">
                                        <p:cTn id="33" dur="500" fill="hold"/>
                                        <p:tgtEl>
                                          <p:spTgt spid="162819">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6281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a:extLst>
              <a:ext uri="{FF2B5EF4-FFF2-40B4-BE49-F238E27FC236}">
                <a16:creationId xmlns:a16="http://schemas.microsoft.com/office/drawing/2014/main" id="{49D50A96-395F-F376-B255-2BA0D28C434B}"/>
              </a:ext>
            </a:extLst>
          </p:cNvPr>
          <p:cNvSpPr>
            <a:spLocks noGrp="1" noChangeArrowheads="1"/>
          </p:cNvSpPr>
          <p:nvPr>
            <p:ph type="title"/>
          </p:nvPr>
        </p:nvSpPr>
        <p:spPr>
          <a:xfrm>
            <a:off x="533400" y="685800"/>
            <a:ext cx="8305800" cy="762000"/>
          </a:xfrm>
        </p:spPr>
        <p:txBody>
          <a:bodyPr lIns="90488" tIns="44450" rIns="90488" bIns="44450"/>
          <a:lstStyle/>
          <a:p>
            <a:pPr algn="ctr">
              <a:defRPr/>
            </a:pPr>
            <a:r>
              <a:rPr lang="en-US" b="1" i="1" dirty="0" err="1">
                <a:solidFill>
                  <a:srgbClr val="FFFF00"/>
                </a:solidFill>
                <a:effectLst>
                  <a:outerShdw blurRad="38100" dist="38100" dir="2700000" algn="tl">
                    <a:srgbClr val="000000"/>
                  </a:outerShdw>
                </a:effectLst>
                <a:latin typeface="Book Antiqua" pitchFamily="18" charset="0"/>
              </a:rPr>
              <a:t>True^North</a:t>
            </a:r>
            <a:br>
              <a:rPr lang="en-US" b="1" i="1" dirty="0">
                <a:solidFill>
                  <a:srgbClr val="FFFF00"/>
                </a:solidFill>
                <a:effectLst>
                  <a:outerShdw blurRad="38100" dist="38100" dir="2700000" algn="tl">
                    <a:srgbClr val="000000"/>
                  </a:outerShdw>
                </a:effectLst>
                <a:latin typeface="Book Antiqua" pitchFamily="18" charset="0"/>
              </a:rPr>
            </a:br>
            <a:r>
              <a:rPr lang="en-US" b="1" dirty="0">
                <a:solidFill>
                  <a:srgbClr val="FFFF00"/>
                </a:solidFill>
                <a:effectLst>
                  <a:outerShdw blurRad="38100" dist="38100" dir="2700000" algn="tl">
                    <a:srgbClr val="000000"/>
                  </a:outerShdw>
                </a:effectLst>
                <a:latin typeface="Book Antiqua" pitchFamily="18" charset="0"/>
              </a:rPr>
              <a:t>Word Study Fallacy(s)</a:t>
            </a:r>
            <a:br>
              <a:rPr lang="en-US" sz="5400" dirty="0">
                <a:latin typeface="Book Antiqua" pitchFamily="18" charset="0"/>
              </a:rPr>
            </a:br>
            <a:endParaRPr lang="en-US" sz="3600" dirty="0">
              <a:latin typeface="Book Antiqua" pitchFamily="18" charset="0"/>
            </a:endParaRPr>
          </a:p>
        </p:txBody>
      </p:sp>
      <p:sp>
        <p:nvSpPr>
          <p:cNvPr id="163843" name="Text Box 3">
            <a:extLst>
              <a:ext uri="{FF2B5EF4-FFF2-40B4-BE49-F238E27FC236}">
                <a16:creationId xmlns:a16="http://schemas.microsoft.com/office/drawing/2014/main" id="{162F9374-C506-DE57-499A-5A1ED515E087}"/>
              </a:ext>
            </a:extLst>
          </p:cNvPr>
          <p:cNvSpPr txBox="1">
            <a:spLocks noChangeArrowheads="1"/>
          </p:cNvSpPr>
          <p:nvPr/>
        </p:nvSpPr>
        <p:spPr bwMode="auto">
          <a:xfrm>
            <a:off x="1371600" y="1676400"/>
            <a:ext cx="7239000" cy="3865563"/>
          </a:xfrm>
          <a:prstGeom prst="rect">
            <a:avLst/>
          </a:prstGeom>
          <a:noFill/>
          <a:ln w="12700" cap="sq">
            <a:noFill/>
            <a:miter lim="800000"/>
            <a:headEnd type="none" w="sm" len="sm"/>
            <a:tailEnd type="none" w="sm" len="sm"/>
          </a:ln>
          <a:effectLst/>
        </p:spPr>
        <p:txBody>
          <a:bodyPr>
            <a:spAutoFit/>
          </a:bodyPr>
          <a:lstStyle/>
          <a:p>
            <a:pPr marL="457200" indent="-457200">
              <a:spcBef>
                <a:spcPct val="50000"/>
              </a:spcBef>
              <a:defRPr/>
            </a:pPr>
            <a:r>
              <a:rPr lang="en-US" sz="3200" b="1" dirty="0">
                <a:effectLst>
                  <a:outerShdw blurRad="38100" dist="38100" dir="2700000" algn="tl">
                    <a:srgbClr val="000000"/>
                  </a:outerShdw>
                </a:effectLst>
              </a:rPr>
              <a:t>3. Time-Frame Fallacy</a:t>
            </a:r>
          </a:p>
          <a:p>
            <a:pPr marL="457200" indent="-457200">
              <a:spcBef>
                <a:spcPct val="50000"/>
              </a:spcBef>
              <a:defRPr/>
            </a:pPr>
            <a:r>
              <a:rPr lang="en-US" dirty="0"/>
              <a:t>	This happens when we latch on to a late word meaning (maybe even one of our day) and read it back into the Bible (</a:t>
            </a:r>
            <a:r>
              <a:rPr lang="en-US" dirty="0" err="1"/>
              <a:t>Eis-egesis</a:t>
            </a:r>
            <a:r>
              <a:rPr lang="en-US" dirty="0"/>
              <a:t>). </a:t>
            </a:r>
          </a:p>
          <a:p>
            <a:pPr marL="457200" indent="-457200">
              <a:spcBef>
                <a:spcPct val="50000"/>
              </a:spcBef>
              <a:defRPr/>
            </a:pPr>
            <a:r>
              <a:rPr lang="en-US" dirty="0"/>
              <a:t>	e.g., Cross </a:t>
            </a:r>
          </a:p>
          <a:p>
            <a:pPr marL="457200" indent="-457200">
              <a:spcBef>
                <a:spcPct val="50000"/>
              </a:spcBef>
              <a:defRPr/>
            </a:pPr>
            <a:endParaRPr lang="en-US" dirty="0"/>
          </a:p>
          <a:p>
            <a:pPr marL="457200" indent="-457200">
              <a:spcBef>
                <a:spcPct val="50000"/>
              </a:spcBef>
              <a:defRPr/>
            </a:pPr>
            <a:r>
              <a:rPr lang="en-US" dirty="0"/>
              <a:t>	</a:t>
            </a:r>
            <a:r>
              <a:rPr lang="en-US" b="1" dirty="0"/>
              <a:t>Remedy:</a:t>
            </a:r>
            <a:r>
              <a:rPr lang="en-US" dirty="0"/>
              <a:t> Give context priority. CIE. In this case, maybe historical context is vital.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43">
                                            <p:txEl>
                                              <p:pRg st="0" end="0"/>
                                            </p:txEl>
                                          </p:spTgt>
                                        </p:tgtEl>
                                        <p:attrNameLst>
                                          <p:attrName>style.visibility</p:attrName>
                                        </p:attrNameLst>
                                      </p:cBhvr>
                                      <p:to>
                                        <p:strVal val="visible"/>
                                      </p:to>
                                    </p:set>
                                    <p:anim calcmode="lin" valueType="num">
                                      <p:cBhvr additive="base">
                                        <p:cTn id="7" dur="500" fill="hold"/>
                                        <p:tgtEl>
                                          <p:spTgt spid="163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843">
                                            <p:txEl>
                                              <p:pRg st="1" end="1"/>
                                            </p:txEl>
                                          </p:spTgt>
                                        </p:tgtEl>
                                        <p:attrNameLst>
                                          <p:attrName>style.visibility</p:attrName>
                                        </p:attrNameLst>
                                      </p:cBhvr>
                                      <p:to>
                                        <p:strVal val="visible"/>
                                      </p:to>
                                    </p:set>
                                    <p:anim calcmode="lin" valueType="num">
                                      <p:cBhvr additive="base">
                                        <p:cTn id="13" dur="500" fill="hold"/>
                                        <p:tgtEl>
                                          <p:spTgt spid="163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3843">
                                            <p:txEl>
                                              <p:pRg st="2" end="2"/>
                                            </p:txEl>
                                          </p:spTgt>
                                        </p:tgtEl>
                                        <p:attrNameLst>
                                          <p:attrName>style.visibility</p:attrName>
                                        </p:attrNameLst>
                                      </p:cBhvr>
                                      <p:to>
                                        <p:strVal val="visible"/>
                                      </p:to>
                                    </p:set>
                                    <p:anim calcmode="lin" valueType="num">
                                      <p:cBhvr additive="base">
                                        <p:cTn id="19" dur="500" fill="hold"/>
                                        <p:tgtEl>
                                          <p:spTgt spid="163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3843">
                                            <p:txEl>
                                              <p:pRg st="4" end="4"/>
                                            </p:txEl>
                                          </p:spTgt>
                                        </p:tgtEl>
                                        <p:attrNameLst>
                                          <p:attrName>style.visibility</p:attrName>
                                        </p:attrNameLst>
                                      </p:cBhvr>
                                      <p:to>
                                        <p:strVal val="visible"/>
                                      </p:to>
                                    </p:set>
                                    <p:anim calcmode="lin" valueType="num">
                                      <p:cBhvr additive="base">
                                        <p:cTn id="25" dur="500" fill="hold"/>
                                        <p:tgtEl>
                                          <p:spTgt spid="16384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4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a:extLst>
              <a:ext uri="{FF2B5EF4-FFF2-40B4-BE49-F238E27FC236}">
                <a16:creationId xmlns:a16="http://schemas.microsoft.com/office/drawing/2014/main" id="{24F0E942-9FB0-D862-DF79-33F0B884BCDA}"/>
              </a:ext>
            </a:extLst>
          </p:cNvPr>
          <p:cNvSpPr>
            <a:spLocks noGrp="1" noChangeArrowheads="1"/>
          </p:cNvSpPr>
          <p:nvPr>
            <p:ph type="title"/>
          </p:nvPr>
        </p:nvSpPr>
        <p:spPr>
          <a:xfrm>
            <a:off x="533400" y="685800"/>
            <a:ext cx="8305800" cy="762000"/>
          </a:xfrm>
        </p:spPr>
        <p:txBody>
          <a:bodyPr lIns="90488" tIns="44450" rIns="90488" bIns="44450"/>
          <a:lstStyle/>
          <a:p>
            <a:pPr algn="ctr">
              <a:defRPr/>
            </a:pPr>
            <a:r>
              <a:rPr lang="en-US" b="1" i="1" dirty="0" err="1">
                <a:solidFill>
                  <a:srgbClr val="FFFF00"/>
                </a:solidFill>
                <a:effectLst>
                  <a:outerShdw blurRad="38100" dist="38100" dir="2700000" algn="tl">
                    <a:srgbClr val="000000"/>
                  </a:outerShdw>
                </a:effectLst>
                <a:latin typeface="Book Antiqua" pitchFamily="18" charset="0"/>
              </a:rPr>
              <a:t>True^North</a:t>
            </a:r>
            <a:br>
              <a:rPr lang="en-US" b="1" i="1" dirty="0">
                <a:solidFill>
                  <a:srgbClr val="FFFF00"/>
                </a:solidFill>
                <a:effectLst>
                  <a:outerShdw blurRad="38100" dist="38100" dir="2700000" algn="tl">
                    <a:srgbClr val="000000"/>
                  </a:outerShdw>
                </a:effectLst>
                <a:latin typeface="Book Antiqua" pitchFamily="18" charset="0"/>
              </a:rPr>
            </a:br>
            <a:r>
              <a:rPr lang="en-US" b="1" dirty="0">
                <a:solidFill>
                  <a:srgbClr val="FFFF00"/>
                </a:solidFill>
                <a:effectLst>
                  <a:outerShdw blurRad="38100" dist="38100" dir="2700000" algn="tl">
                    <a:srgbClr val="000000"/>
                  </a:outerShdw>
                </a:effectLst>
                <a:latin typeface="Book Antiqua" pitchFamily="18" charset="0"/>
              </a:rPr>
              <a:t>Word Study Fallacy(s)</a:t>
            </a:r>
            <a:br>
              <a:rPr lang="en-US" sz="5400" dirty="0">
                <a:latin typeface="Book Antiqua" pitchFamily="18" charset="0"/>
              </a:rPr>
            </a:br>
            <a:endParaRPr lang="en-US" sz="3600" dirty="0">
              <a:latin typeface="Book Antiqua" pitchFamily="18" charset="0"/>
            </a:endParaRPr>
          </a:p>
        </p:txBody>
      </p:sp>
      <p:sp>
        <p:nvSpPr>
          <p:cNvPr id="164867" name="Text Box 3">
            <a:extLst>
              <a:ext uri="{FF2B5EF4-FFF2-40B4-BE49-F238E27FC236}">
                <a16:creationId xmlns:a16="http://schemas.microsoft.com/office/drawing/2014/main" id="{652FF568-2528-B544-81EC-2F31C2B61568}"/>
              </a:ext>
            </a:extLst>
          </p:cNvPr>
          <p:cNvSpPr txBox="1">
            <a:spLocks noChangeArrowheads="1"/>
          </p:cNvSpPr>
          <p:nvPr/>
        </p:nvSpPr>
        <p:spPr bwMode="auto">
          <a:xfrm>
            <a:off x="1371600" y="1676400"/>
            <a:ext cx="7239000" cy="2405063"/>
          </a:xfrm>
          <a:prstGeom prst="rect">
            <a:avLst/>
          </a:prstGeom>
          <a:noFill/>
          <a:ln w="12700" cap="sq">
            <a:noFill/>
            <a:miter lim="800000"/>
            <a:headEnd type="none" w="sm" len="sm"/>
            <a:tailEnd type="none" w="sm" len="sm"/>
          </a:ln>
          <a:effectLst/>
        </p:spPr>
        <p:txBody>
          <a:bodyPr>
            <a:spAutoFit/>
          </a:bodyPr>
          <a:lstStyle/>
          <a:p>
            <a:pPr marL="457200" indent="-457200">
              <a:spcBef>
                <a:spcPct val="50000"/>
              </a:spcBef>
              <a:defRPr/>
            </a:pPr>
            <a:r>
              <a:rPr lang="en-US" sz="3200" b="1" dirty="0">
                <a:effectLst>
                  <a:outerShdw blurRad="38100" dist="38100" dir="2700000" algn="tl">
                    <a:srgbClr val="000000"/>
                  </a:outerShdw>
                </a:effectLst>
              </a:rPr>
              <a:t>4. Over-load Fallacy</a:t>
            </a:r>
          </a:p>
          <a:p>
            <a:pPr marL="457200" indent="-457200">
              <a:spcBef>
                <a:spcPct val="50000"/>
              </a:spcBef>
              <a:defRPr/>
            </a:pPr>
            <a:r>
              <a:rPr lang="en-US" dirty="0"/>
              <a:t>	This happens when we realize that words often mean several things. Overload happens when we make a word mean all these things! </a:t>
            </a:r>
          </a:p>
          <a:p>
            <a:pPr marL="457200" indent="-457200">
              <a:spcBef>
                <a:spcPct val="50000"/>
              </a:spcBef>
              <a:defRPr/>
            </a:pPr>
            <a:r>
              <a:rPr lang="en-US" dirty="0"/>
              <a:t>	</a:t>
            </a:r>
            <a:r>
              <a:rPr lang="en-US" b="1" dirty="0"/>
              <a:t>Remedy:</a:t>
            </a:r>
            <a:r>
              <a:rPr lang="en-US" dirty="0"/>
              <a:t> Let context set the agenda.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4867"/>
                                        </p:tgtEl>
                                        <p:attrNameLst>
                                          <p:attrName>style.visibility</p:attrName>
                                        </p:attrNameLst>
                                      </p:cBhvr>
                                      <p:to>
                                        <p:strVal val="visible"/>
                                      </p:to>
                                    </p:set>
                                    <p:anim calcmode="lin" valueType="num">
                                      <p:cBhvr additive="base">
                                        <p:cTn id="7" dur="500" fill="hold"/>
                                        <p:tgtEl>
                                          <p:spTgt spid="164867"/>
                                        </p:tgtEl>
                                        <p:attrNameLst>
                                          <p:attrName>ppt_x</p:attrName>
                                        </p:attrNameLst>
                                      </p:cBhvr>
                                      <p:tavLst>
                                        <p:tav tm="0">
                                          <p:val>
                                            <p:strVal val="#ppt_x"/>
                                          </p:val>
                                        </p:tav>
                                        <p:tav tm="100000">
                                          <p:val>
                                            <p:strVal val="#ppt_x"/>
                                          </p:val>
                                        </p:tav>
                                      </p:tavLst>
                                    </p:anim>
                                    <p:anim calcmode="lin" valueType="num">
                                      <p:cBhvr additive="base">
                                        <p:cTn id="8" dur="500" fill="hold"/>
                                        <p:tgtEl>
                                          <p:spTgt spid="1648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a:extLst>
              <a:ext uri="{FF2B5EF4-FFF2-40B4-BE49-F238E27FC236}">
                <a16:creationId xmlns:a16="http://schemas.microsoft.com/office/drawing/2014/main" id="{ECFCC949-2510-B996-9198-58EEC5E1E103}"/>
              </a:ext>
            </a:extLst>
          </p:cNvPr>
          <p:cNvSpPr>
            <a:spLocks noGrp="1" noChangeArrowheads="1"/>
          </p:cNvSpPr>
          <p:nvPr>
            <p:ph type="title"/>
          </p:nvPr>
        </p:nvSpPr>
        <p:spPr>
          <a:xfrm>
            <a:off x="533400" y="685800"/>
            <a:ext cx="8305800" cy="762000"/>
          </a:xfrm>
        </p:spPr>
        <p:txBody>
          <a:bodyPr lIns="90488" tIns="44450" rIns="90488" bIns="44450"/>
          <a:lstStyle/>
          <a:p>
            <a:pPr algn="ctr">
              <a:defRPr/>
            </a:pPr>
            <a:r>
              <a:rPr lang="en-US" b="1" i="1" dirty="0" err="1">
                <a:solidFill>
                  <a:srgbClr val="FFFF00"/>
                </a:solidFill>
                <a:effectLst>
                  <a:outerShdw blurRad="38100" dist="38100" dir="2700000" algn="tl">
                    <a:srgbClr val="000000"/>
                  </a:outerShdw>
                </a:effectLst>
                <a:latin typeface="Book Antiqua" pitchFamily="18" charset="0"/>
              </a:rPr>
              <a:t>True^North</a:t>
            </a:r>
            <a:br>
              <a:rPr lang="en-US" b="1" i="1" dirty="0">
                <a:solidFill>
                  <a:srgbClr val="FFFF00"/>
                </a:solidFill>
                <a:effectLst>
                  <a:outerShdw blurRad="38100" dist="38100" dir="2700000" algn="tl">
                    <a:srgbClr val="000000"/>
                  </a:outerShdw>
                </a:effectLst>
                <a:latin typeface="Book Antiqua" pitchFamily="18" charset="0"/>
              </a:rPr>
            </a:br>
            <a:r>
              <a:rPr lang="en-US" b="1" dirty="0">
                <a:solidFill>
                  <a:srgbClr val="FFFF00"/>
                </a:solidFill>
                <a:effectLst>
                  <a:outerShdw blurRad="38100" dist="38100" dir="2700000" algn="tl">
                    <a:srgbClr val="000000"/>
                  </a:outerShdw>
                </a:effectLst>
                <a:latin typeface="Book Antiqua" pitchFamily="18" charset="0"/>
              </a:rPr>
              <a:t>Word Study</a:t>
            </a:r>
            <a:br>
              <a:rPr lang="en-US" sz="5400" i="1" dirty="0">
                <a:latin typeface="Book Antiqua" pitchFamily="18" charset="0"/>
              </a:rPr>
            </a:br>
            <a:endParaRPr lang="en-US" sz="3600" dirty="0">
              <a:latin typeface="Book Antiqua" pitchFamily="18" charset="0"/>
            </a:endParaRPr>
          </a:p>
        </p:txBody>
      </p:sp>
      <p:sp>
        <p:nvSpPr>
          <p:cNvPr id="165891" name="Text Box 3">
            <a:extLst>
              <a:ext uri="{FF2B5EF4-FFF2-40B4-BE49-F238E27FC236}">
                <a16:creationId xmlns:a16="http://schemas.microsoft.com/office/drawing/2014/main" id="{78787B0D-0034-7108-9483-EB837D32B0BC}"/>
              </a:ext>
            </a:extLst>
          </p:cNvPr>
          <p:cNvSpPr txBox="1">
            <a:spLocks noChangeArrowheads="1"/>
          </p:cNvSpPr>
          <p:nvPr/>
        </p:nvSpPr>
        <p:spPr bwMode="auto">
          <a:xfrm>
            <a:off x="1371600" y="1676400"/>
            <a:ext cx="7239000" cy="3683000"/>
          </a:xfrm>
          <a:prstGeom prst="rect">
            <a:avLst/>
          </a:prstGeom>
          <a:noFill/>
          <a:ln w="12700" cap="sq">
            <a:noFill/>
            <a:miter lim="800000"/>
            <a:headEnd type="none" w="sm" len="sm"/>
            <a:tailEnd type="none" w="sm" len="sm"/>
          </a:ln>
          <a:effectLst/>
        </p:spPr>
        <p:txBody>
          <a:bodyPr>
            <a:spAutoFit/>
          </a:bodyPr>
          <a:lstStyle/>
          <a:p>
            <a:pPr marL="457200" indent="-457200">
              <a:spcBef>
                <a:spcPct val="50000"/>
              </a:spcBef>
              <a:defRPr/>
            </a:pPr>
            <a:r>
              <a:rPr lang="en-US" sz="3200" b="1" dirty="0">
                <a:effectLst>
                  <a:outerShdw blurRad="38100" dist="38100" dir="2700000" algn="tl">
                    <a:srgbClr val="000000"/>
                  </a:outerShdw>
                </a:effectLst>
              </a:rPr>
              <a:t>How to choose Words to Study</a:t>
            </a:r>
          </a:p>
          <a:p>
            <a:pPr marL="457200" indent="-457200">
              <a:spcBef>
                <a:spcPct val="50000"/>
              </a:spcBef>
              <a:defRPr/>
            </a:pPr>
            <a:r>
              <a:rPr lang="en-US" dirty="0"/>
              <a:t>	1. Look for Words that are critical to passage</a:t>
            </a:r>
          </a:p>
          <a:p>
            <a:pPr marL="457200" indent="-457200">
              <a:spcBef>
                <a:spcPct val="50000"/>
              </a:spcBef>
              <a:defRPr/>
            </a:pPr>
            <a:r>
              <a:rPr lang="en-US" dirty="0"/>
              <a:t>	2. Look for repeated words</a:t>
            </a:r>
          </a:p>
          <a:p>
            <a:pPr marL="457200" indent="-457200">
              <a:spcBef>
                <a:spcPct val="50000"/>
              </a:spcBef>
              <a:defRPr/>
            </a:pPr>
            <a:r>
              <a:rPr lang="en-US" dirty="0"/>
              <a:t>	3. Look for figures of speech</a:t>
            </a:r>
          </a:p>
          <a:p>
            <a:pPr marL="457200" indent="-457200">
              <a:spcBef>
                <a:spcPct val="50000"/>
              </a:spcBef>
              <a:defRPr/>
            </a:pPr>
            <a:r>
              <a:rPr lang="en-US" dirty="0"/>
              <a:t>	4. Look for words that are unclear or difficult</a:t>
            </a:r>
          </a:p>
          <a:p>
            <a:pPr marL="457200" indent="-457200">
              <a:spcBef>
                <a:spcPct val="50000"/>
              </a:spcBef>
              <a:defRPr/>
            </a:pPr>
            <a:r>
              <a:rPr lang="en-US" dirty="0"/>
              <a:t>	5. Look for words that might be “pregnant” with meaning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65891">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165891">
                                            <p:txEl>
                                              <p:pRg st="0" end="0"/>
                                            </p:txEl>
                                          </p:spTgt>
                                        </p:tgtEl>
                                        <p:attrNameLst>
                                          <p:attrName>ppt_x</p:attrName>
                                        </p:attrNameLst>
                                      </p:cBhvr>
                                    </p:anim>
                                    <p:anim from="0" to="-1.0" calcmode="lin" valueType="num">
                                      <p:cBhvr>
                                        <p:cTn id="8" dur="200" decel="50000" autoRev="1" fill="hold">
                                          <p:stCondLst>
                                            <p:cond delay="600"/>
                                          </p:stCondLst>
                                        </p:cTn>
                                        <p:tgtEl>
                                          <p:spTgt spid="165891">
                                            <p:txEl>
                                              <p:pRg st="0" end="0"/>
                                            </p:txEl>
                                          </p:spTgt>
                                        </p:tgtEl>
                                        <p:attrNameLst>
                                          <p:attrName>xshear</p:attrName>
                                        </p:attrNameLst>
                                      </p:cBhvr>
                                    </p:anim>
                                    <p:animScale>
                                      <p:cBhvr>
                                        <p:cTn id="9" dur="200" decel="100000" autoRev="1" fill="hold">
                                          <p:stCondLst>
                                            <p:cond delay="600"/>
                                          </p:stCondLst>
                                        </p:cTn>
                                        <p:tgtEl>
                                          <p:spTgt spid="165891">
                                            <p:txEl>
                                              <p:pRg st="0" end="0"/>
                                            </p:txEl>
                                          </p:spTgt>
                                        </p:tgtEl>
                                      </p:cBhvr>
                                      <p:from x="100000" y="100000"/>
                                      <p:to x="80000" y="100000"/>
                                    </p:animScale>
                                    <p:anim by="(#ppt_h/3+#ppt_w*0.1)" calcmode="lin" valueType="num">
                                      <p:cBhvr additive="sum">
                                        <p:cTn id="10" dur="200" decel="100000" autoRev="1" fill="hold">
                                          <p:stCondLst>
                                            <p:cond delay="600"/>
                                          </p:stCondLst>
                                        </p:cTn>
                                        <p:tgtEl>
                                          <p:spTgt spid="165891">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165891">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165891">
                                            <p:txEl>
                                              <p:pRg st="1" end="1"/>
                                            </p:txEl>
                                          </p:spTgt>
                                        </p:tgtEl>
                                        <p:attrNameLst>
                                          <p:attrName>ppt_x</p:attrName>
                                        </p:attrNameLst>
                                      </p:cBhvr>
                                    </p:anim>
                                    <p:anim from="0" to="-1.0" calcmode="lin" valueType="num">
                                      <p:cBhvr>
                                        <p:cTn id="16" dur="200" decel="50000" autoRev="1" fill="hold">
                                          <p:stCondLst>
                                            <p:cond delay="600"/>
                                          </p:stCondLst>
                                        </p:cTn>
                                        <p:tgtEl>
                                          <p:spTgt spid="165891">
                                            <p:txEl>
                                              <p:pRg st="1" end="1"/>
                                            </p:txEl>
                                          </p:spTgt>
                                        </p:tgtEl>
                                        <p:attrNameLst>
                                          <p:attrName>xshear</p:attrName>
                                        </p:attrNameLst>
                                      </p:cBhvr>
                                    </p:anim>
                                    <p:animScale>
                                      <p:cBhvr>
                                        <p:cTn id="17" dur="200" decel="100000" autoRev="1" fill="hold">
                                          <p:stCondLst>
                                            <p:cond delay="600"/>
                                          </p:stCondLst>
                                        </p:cTn>
                                        <p:tgtEl>
                                          <p:spTgt spid="165891">
                                            <p:txEl>
                                              <p:pRg st="1" end="1"/>
                                            </p:txEl>
                                          </p:spTgt>
                                        </p:tgtEl>
                                      </p:cBhvr>
                                      <p:from x="100000" y="100000"/>
                                      <p:to x="80000" y="100000"/>
                                    </p:animScale>
                                    <p:anim by="(#ppt_h/3+#ppt_w*0.1)" calcmode="lin" valueType="num">
                                      <p:cBhvr additive="sum">
                                        <p:cTn id="18" dur="200" decel="100000" autoRev="1" fill="hold">
                                          <p:stCondLst>
                                            <p:cond delay="600"/>
                                          </p:stCondLst>
                                        </p:cTn>
                                        <p:tgtEl>
                                          <p:spTgt spid="165891">
                                            <p:txEl>
                                              <p:pRg st="1" end="1"/>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165891">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165891">
                                            <p:txEl>
                                              <p:pRg st="2" end="2"/>
                                            </p:txEl>
                                          </p:spTgt>
                                        </p:tgtEl>
                                        <p:attrNameLst>
                                          <p:attrName>ppt_x</p:attrName>
                                        </p:attrNameLst>
                                      </p:cBhvr>
                                    </p:anim>
                                    <p:anim from="0" to="-1.0" calcmode="lin" valueType="num">
                                      <p:cBhvr>
                                        <p:cTn id="24" dur="200" decel="50000" autoRev="1" fill="hold">
                                          <p:stCondLst>
                                            <p:cond delay="600"/>
                                          </p:stCondLst>
                                        </p:cTn>
                                        <p:tgtEl>
                                          <p:spTgt spid="165891">
                                            <p:txEl>
                                              <p:pRg st="2" end="2"/>
                                            </p:txEl>
                                          </p:spTgt>
                                        </p:tgtEl>
                                        <p:attrNameLst>
                                          <p:attrName>xshear</p:attrName>
                                        </p:attrNameLst>
                                      </p:cBhvr>
                                    </p:anim>
                                    <p:animScale>
                                      <p:cBhvr>
                                        <p:cTn id="25" dur="200" decel="100000" autoRev="1" fill="hold">
                                          <p:stCondLst>
                                            <p:cond delay="600"/>
                                          </p:stCondLst>
                                        </p:cTn>
                                        <p:tgtEl>
                                          <p:spTgt spid="165891">
                                            <p:txEl>
                                              <p:pRg st="2" end="2"/>
                                            </p:txEl>
                                          </p:spTgt>
                                        </p:tgtEl>
                                      </p:cBhvr>
                                      <p:from x="100000" y="100000"/>
                                      <p:to x="80000" y="100000"/>
                                    </p:animScale>
                                    <p:anim by="(#ppt_h/3+#ppt_w*0.1)" calcmode="lin" valueType="num">
                                      <p:cBhvr additive="sum">
                                        <p:cTn id="26" dur="200" decel="100000" autoRev="1" fill="hold">
                                          <p:stCondLst>
                                            <p:cond delay="600"/>
                                          </p:stCondLst>
                                        </p:cTn>
                                        <p:tgtEl>
                                          <p:spTgt spid="165891">
                                            <p:txEl>
                                              <p:pRg st="2" end="2"/>
                                            </p:txEl>
                                          </p:spTgt>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165891">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165891">
                                            <p:txEl>
                                              <p:pRg st="3" end="3"/>
                                            </p:txEl>
                                          </p:spTgt>
                                        </p:tgtEl>
                                        <p:attrNameLst>
                                          <p:attrName>ppt_x</p:attrName>
                                        </p:attrNameLst>
                                      </p:cBhvr>
                                    </p:anim>
                                    <p:anim from="0" to="-1.0" calcmode="lin" valueType="num">
                                      <p:cBhvr>
                                        <p:cTn id="32" dur="200" decel="50000" autoRev="1" fill="hold">
                                          <p:stCondLst>
                                            <p:cond delay="600"/>
                                          </p:stCondLst>
                                        </p:cTn>
                                        <p:tgtEl>
                                          <p:spTgt spid="165891">
                                            <p:txEl>
                                              <p:pRg st="3" end="3"/>
                                            </p:txEl>
                                          </p:spTgt>
                                        </p:tgtEl>
                                        <p:attrNameLst>
                                          <p:attrName>xshear</p:attrName>
                                        </p:attrNameLst>
                                      </p:cBhvr>
                                    </p:anim>
                                    <p:animScale>
                                      <p:cBhvr>
                                        <p:cTn id="33" dur="200" decel="100000" autoRev="1" fill="hold">
                                          <p:stCondLst>
                                            <p:cond delay="600"/>
                                          </p:stCondLst>
                                        </p:cTn>
                                        <p:tgtEl>
                                          <p:spTgt spid="165891">
                                            <p:txEl>
                                              <p:pRg st="3" end="3"/>
                                            </p:txEl>
                                          </p:spTgt>
                                        </p:tgtEl>
                                      </p:cBhvr>
                                      <p:from x="100000" y="100000"/>
                                      <p:to x="80000" y="100000"/>
                                    </p:animScale>
                                    <p:anim by="(#ppt_h/3+#ppt_w*0.1)" calcmode="lin" valueType="num">
                                      <p:cBhvr additive="sum">
                                        <p:cTn id="34" dur="200" decel="100000" autoRev="1" fill="hold">
                                          <p:stCondLst>
                                            <p:cond delay="600"/>
                                          </p:stCondLst>
                                        </p:cTn>
                                        <p:tgtEl>
                                          <p:spTgt spid="165891">
                                            <p:txEl>
                                              <p:pRg st="3" end="3"/>
                                            </p:txEl>
                                          </p:spTgt>
                                        </p:tgtEl>
                                        <p:attrNameLst>
                                          <p:attrName>ppt_x</p:attrName>
                                        </p:attrNameLst>
                                      </p:cBhvr>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165891">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165891">
                                            <p:txEl>
                                              <p:pRg st="4" end="4"/>
                                            </p:txEl>
                                          </p:spTgt>
                                        </p:tgtEl>
                                        <p:attrNameLst>
                                          <p:attrName>ppt_x</p:attrName>
                                        </p:attrNameLst>
                                      </p:cBhvr>
                                    </p:anim>
                                    <p:anim from="0" to="-1.0" calcmode="lin" valueType="num">
                                      <p:cBhvr>
                                        <p:cTn id="40" dur="200" decel="50000" autoRev="1" fill="hold">
                                          <p:stCondLst>
                                            <p:cond delay="600"/>
                                          </p:stCondLst>
                                        </p:cTn>
                                        <p:tgtEl>
                                          <p:spTgt spid="165891">
                                            <p:txEl>
                                              <p:pRg st="4" end="4"/>
                                            </p:txEl>
                                          </p:spTgt>
                                        </p:tgtEl>
                                        <p:attrNameLst>
                                          <p:attrName>xshear</p:attrName>
                                        </p:attrNameLst>
                                      </p:cBhvr>
                                    </p:anim>
                                    <p:animScale>
                                      <p:cBhvr>
                                        <p:cTn id="41" dur="200" decel="100000" autoRev="1" fill="hold">
                                          <p:stCondLst>
                                            <p:cond delay="600"/>
                                          </p:stCondLst>
                                        </p:cTn>
                                        <p:tgtEl>
                                          <p:spTgt spid="165891">
                                            <p:txEl>
                                              <p:pRg st="4" end="4"/>
                                            </p:txEl>
                                          </p:spTgt>
                                        </p:tgtEl>
                                      </p:cBhvr>
                                      <p:from x="100000" y="100000"/>
                                      <p:to x="80000" y="100000"/>
                                    </p:animScale>
                                    <p:anim by="(#ppt_h/3+#ppt_w*0.1)" calcmode="lin" valueType="num">
                                      <p:cBhvr additive="sum">
                                        <p:cTn id="42" dur="200" decel="100000" autoRev="1" fill="hold">
                                          <p:stCondLst>
                                            <p:cond delay="600"/>
                                          </p:stCondLst>
                                        </p:cTn>
                                        <p:tgtEl>
                                          <p:spTgt spid="165891">
                                            <p:txEl>
                                              <p:pRg st="4" end="4"/>
                                            </p:txEl>
                                          </p:spTgt>
                                        </p:tgtEl>
                                        <p:attrNameLst>
                                          <p:attrName>ppt_x</p:attrName>
                                        </p:attrNameLst>
                                      </p:cBhvr>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4" presetClass="entr" presetSubtype="0" fill="hold" grpId="0" nodeType="clickEffect">
                                  <p:stCondLst>
                                    <p:cond delay="0"/>
                                  </p:stCondLst>
                                  <p:childTnLst>
                                    <p:set>
                                      <p:cBhvr>
                                        <p:cTn id="46" dur="1" fill="hold">
                                          <p:stCondLst>
                                            <p:cond delay="0"/>
                                          </p:stCondLst>
                                        </p:cTn>
                                        <p:tgtEl>
                                          <p:spTgt spid="165891">
                                            <p:txEl>
                                              <p:pRg st="5" end="5"/>
                                            </p:txEl>
                                          </p:spTgt>
                                        </p:tgtEl>
                                        <p:attrNameLst>
                                          <p:attrName>style.visibility</p:attrName>
                                        </p:attrNameLst>
                                      </p:cBhvr>
                                      <p:to>
                                        <p:strVal val="visible"/>
                                      </p:to>
                                    </p:set>
                                    <p:anim from="(-#ppt_w/2)" to="(#ppt_x)" calcmode="lin" valueType="num">
                                      <p:cBhvr>
                                        <p:cTn id="47" dur="600" fill="hold">
                                          <p:stCondLst>
                                            <p:cond delay="0"/>
                                          </p:stCondLst>
                                        </p:cTn>
                                        <p:tgtEl>
                                          <p:spTgt spid="165891">
                                            <p:txEl>
                                              <p:pRg st="5" end="5"/>
                                            </p:txEl>
                                          </p:spTgt>
                                        </p:tgtEl>
                                        <p:attrNameLst>
                                          <p:attrName>ppt_x</p:attrName>
                                        </p:attrNameLst>
                                      </p:cBhvr>
                                    </p:anim>
                                    <p:anim from="0" to="-1.0" calcmode="lin" valueType="num">
                                      <p:cBhvr>
                                        <p:cTn id="48" dur="200" decel="50000" autoRev="1" fill="hold">
                                          <p:stCondLst>
                                            <p:cond delay="600"/>
                                          </p:stCondLst>
                                        </p:cTn>
                                        <p:tgtEl>
                                          <p:spTgt spid="165891">
                                            <p:txEl>
                                              <p:pRg st="5" end="5"/>
                                            </p:txEl>
                                          </p:spTgt>
                                        </p:tgtEl>
                                        <p:attrNameLst>
                                          <p:attrName>xshear</p:attrName>
                                        </p:attrNameLst>
                                      </p:cBhvr>
                                    </p:anim>
                                    <p:animScale>
                                      <p:cBhvr>
                                        <p:cTn id="49" dur="200" decel="100000" autoRev="1" fill="hold">
                                          <p:stCondLst>
                                            <p:cond delay="600"/>
                                          </p:stCondLst>
                                        </p:cTn>
                                        <p:tgtEl>
                                          <p:spTgt spid="165891">
                                            <p:txEl>
                                              <p:pRg st="5" end="5"/>
                                            </p:txEl>
                                          </p:spTgt>
                                        </p:tgtEl>
                                      </p:cBhvr>
                                      <p:from x="100000" y="100000"/>
                                      <p:to x="80000" y="100000"/>
                                    </p:animScale>
                                    <p:anim by="(#ppt_h/3+#ppt_w*0.1)" calcmode="lin" valueType="num">
                                      <p:cBhvr additive="sum">
                                        <p:cTn id="50" dur="200" decel="100000" autoRev="1" fill="hold">
                                          <p:stCondLst>
                                            <p:cond delay="600"/>
                                          </p:stCondLst>
                                        </p:cTn>
                                        <p:tgtEl>
                                          <p:spTgt spid="165891">
                                            <p:txEl>
                                              <p:pRg st="5" end="5"/>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a:extLst>
              <a:ext uri="{FF2B5EF4-FFF2-40B4-BE49-F238E27FC236}">
                <a16:creationId xmlns:a16="http://schemas.microsoft.com/office/drawing/2014/main" id="{0A0C2A6B-922C-0F8A-30BD-74078EFF4BCC}"/>
              </a:ext>
            </a:extLst>
          </p:cNvPr>
          <p:cNvSpPr>
            <a:spLocks noGrp="1" noChangeArrowheads="1"/>
          </p:cNvSpPr>
          <p:nvPr>
            <p:ph type="title"/>
          </p:nvPr>
        </p:nvSpPr>
        <p:spPr>
          <a:xfrm>
            <a:off x="533400" y="381000"/>
            <a:ext cx="8305800" cy="762000"/>
          </a:xfrm>
        </p:spPr>
        <p:txBody>
          <a:bodyPr lIns="90488" tIns="44450" rIns="90488" bIns="44450"/>
          <a:lstStyle/>
          <a:p>
            <a:pPr algn="ctr">
              <a:defRPr/>
            </a:pPr>
            <a:r>
              <a:rPr lang="en-US" b="1" i="1">
                <a:solidFill>
                  <a:srgbClr val="FFFF00"/>
                </a:solidFill>
                <a:effectLst>
                  <a:outerShdw blurRad="38100" dist="38100" dir="2700000" algn="tl">
                    <a:srgbClr val="000000"/>
                  </a:outerShdw>
                </a:effectLst>
                <a:latin typeface="Book Antiqua" pitchFamily="18" charset="0"/>
              </a:rPr>
              <a:t>Word Study</a:t>
            </a:r>
            <a:br>
              <a:rPr lang="en-US" sz="5400" i="1">
                <a:latin typeface="Book Antiqua" pitchFamily="18" charset="0"/>
              </a:rPr>
            </a:br>
            <a:endParaRPr lang="en-US" sz="3600">
              <a:latin typeface="Book Antiqua" pitchFamily="18" charset="0"/>
            </a:endParaRPr>
          </a:p>
        </p:txBody>
      </p:sp>
      <p:sp>
        <p:nvSpPr>
          <p:cNvPr id="166915" name="Text Box 3">
            <a:extLst>
              <a:ext uri="{FF2B5EF4-FFF2-40B4-BE49-F238E27FC236}">
                <a16:creationId xmlns:a16="http://schemas.microsoft.com/office/drawing/2014/main" id="{5AAA8913-EA6A-5100-69AB-06358C3EC950}"/>
              </a:ext>
            </a:extLst>
          </p:cNvPr>
          <p:cNvSpPr txBox="1">
            <a:spLocks noChangeArrowheads="1"/>
          </p:cNvSpPr>
          <p:nvPr/>
        </p:nvSpPr>
        <p:spPr bwMode="auto">
          <a:xfrm>
            <a:off x="1066800" y="990600"/>
            <a:ext cx="7543800" cy="5755422"/>
          </a:xfrm>
          <a:prstGeom prst="rect">
            <a:avLst/>
          </a:prstGeom>
          <a:noFill/>
          <a:ln w="12700" cap="sq">
            <a:noFill/>
            <a:miter lim="800000"/>
            <a:headEnd type="none" w="sm" len="sm"/>
            <a:tailEnd type="none" w="sm" len="sm"/>
          </a:ln>
          <a:effectLst/>
        </p:spPr>
        <p:txBody>
          <a:bodyPr>
            <a:spAutoFit/>
          </a:bodyPr>
          <a:lstStyle/>
          <a:p>
            <a:pPr marL="457200" indent="-457200">
              <a:spcBef>
                <a:spcPct val="50000"/>
              </a:spcBef>
              <a:defRPr/>
            </a:pPr>
            <a:r>
              <a:rPr lang="en-US" sz="3200" b="1" dirty="0">
                <a:effectLst>
                  <a:outerShdw blurRad="38100" dist="38100" dir="2700000" algn="tl">
                    <a:srgbClr val="000000"/>
                  </a:outerShdw>
                </a:effectLst>
              </a:rPr>
              <a:t>How to Study the Words you Choose</a:t>
            </a:r>
          </a:p>
          <a:p>
            <a:pPr marL="457200" indent="-457200">
              <a:spcBef>
                <a:spcPct val="50000"/>
              </a:spcBef>
              <a:defRPr/>
            </a:pPr>
            <a:r>
              <a:rPr lang="en-US" dirty="0"/>
              <a:t>	</a:t>
            </a:r>
            <a:r>
              <a:rPr lang="en-US" b="1" dirty="0"/>
              <a:t>Step 1. Get a basic definition</a:t>
            </a:r>
            <a:r>
              <a:rPr lang="en-US" dirty="0"/>
              <a:t> for the Hebrew, Aramaic, or Greek word from an original meaning dictionary (</a:t>
            </a:r>
            <a:r>
              <a:rPr lang="en-US" b="1" dirty="0" err="1">
                <a:solidFill>
                  <a:srgbClr val="FFFF00"/>
                </a:solidFill>
              </a:rPr>
              <a:t>www.BlueLetterBible.org</a:t>
            </a:r>
            <a:r>
              <a:rPr lang="en-US" dirty="0"/>
              <a:t>)		</a:t>
            </a:r>
          </a:p>
          <a:p>
            <a:pPr marL="457200" indent="-457200">
              <a:spcBef>
                <a:spcPct val="50000"/>
              </a:spcBef>
              <a:defRPr/>
            </a:pPr>
            <a:r>
              <a:rPr lang="en-US" dirty="0"/>
              <a:t>	</a:t>
            </a:r>
            <a:r>
              <a:rPr lang="en-US" b="1" dirty="0"/>
              <a:t>Step 2.</a:t>
            </a:r>
            <a:r>
              <a:rPr lang="en-US" dirty="0"/>
              <a:t> In your specific passage, </a:t>
            </a:r>
            <a:r>
              <a:rPr lang="en-US" b="1" dirty="0"/>
              <a:t>brainstorm</a:t>
            </a:r>
            <a:r>
              <a:rPr lang="en-US" dirty="0"/>
              <a:t> what nuance you think the word might have in that immediate context. </a:t>
            </a:r>
          </a:p>
          <a:p>
            <a:pPr marL="457200" indent="-457200">
              <a:spcBef>
                <a:spcPct val="50000"/>
              </a:spcBef>
              <a:defRPr/>
            </a:pPr>
            <a:r>
              <a:rPr lang="en-US" b="1" dirty="0"/>
              <a:t>	Step 3.</a:t>
            </a:r>
            <a:r>
              <a:rPr lang="en-US" dirty="0"/>
              <a:t> Enlarge your “Circles of Context.” Now look at all the other places in that book where the word (or phrase) is used.  Start a list of different meanings the word can have (don’t mix them together).</a:t>
            </a:r>
          </a:p>
          <a:p>
            <a:pPr marL="457200" indent="-457200">
              <a:spcBef>
                <a:spcPct val="50000"/>
              </a:spcBef>
              <a:defRPr/>
            </a:pPr>
            <a:r>
              <a:rPr lang="en-US" dirty="0"/>
              <a:t>	</a:t>
            </a:r>
            <a:r>
              <a:rPr lang="en-US" b="1" dirty="0"/>
              <a:t>Step 4.</a:t>
            </a:r>
            <a:r>
              <a:rPr lang="en-US" dirty="0"/>
              <a:t> Enlarge your “Circle” to include the other books written by the same author.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66915">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166915">
                                            <p:txEl>
                                              <p:pRg st="0" end="0"/>
                                            </p:txEl>
                                          </p:spTgt>
                                        </p:tgtEl>
                                        <p:attrNameLst>
                                          <p:attrName>ppt_x</p:attrName>
                                        </p:attrNameLst>
                                      </p:cBhvr>
                                    </p:anim>
                                    <p:anim from="0" to="-1.0" calcmode="lin" valueType="num">
                                      <p:cBhvr>
                                        <p:cTn id="8" dur="200" decel="50000" autoRev="1" fill="hold">
                                          <p:stCondLst>
                                            <p:cond delay="600"/>
                                          </p:stCondLst>
                                        </p:cTn>
                                        <p:tgtEl>
                                          <p:spTgt spid="166915">
                                            <p:txEl>
                                              <p:pRg st="0" end="0"/>
                                            </p:txEl>
                                          </p:spTgt>
                                        </p:tgtEl>
                                        <p:attrNameLst>
                                          <p:attrName>xshear</p:attrName>
                                        </p:attrNameLst>
                                      </p:cBhvr>
                                    </p:anim>
                                    <p:animScale>
                                      <p:cBhvr>
                                        <p:cTn id="9" dur="200" decel="100000" autoRev="1" fill="hold">
                                          <p:stCondLst>
                                            <p:cond delay="600"/>
                                          </p:stCondLst>
                                        </p:cTn>
                                        <p:tgtEl>
                                          <p:spTgt spid="166915">
                                            <p:txEl>
                                              <p:pRg st="0" end="0"/>
                                            </p:txEl>
                                          </p:spTgt>
                                        </p:tgtEl>
                                      </p:cBhvr>
                                      <p:from x="100000" y="100000"/>
                                      <p:to x="80000" y="100000"/>
                                    </p:animScale>
                                    <p:anim by="(#ppt_h/3+#ppt_w*0.1)" calcmode="lin" valueType="num">
                                      <p:cBhvr additive="sum">
                                        <p:cTn id="10" dur="200" decel="100000" autoRev="1" fill="hold">
                                          <p:stCondLst>
                                            <p:cond delay="600"/>
                                          </p:stCondLst>
                                        </p:cTn>
                                        <p:tgtEl>
                                          <p:spTgt spid="166915">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166915">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166915">
                                            <p:txEl>
                                              <p:pRg st="1" end="1"/>
                                            </p:txEl>
                                          </p:spTgt>
                                        </p:tgtEl>
                                        <p:attrNameLst>
                                          <p:attrName>ppt_x</p:attrName>
                                        </p:attrNameLst>
                                      </p:cBhvr>
                                    </p:anim>
                                    <p:anim from="0" to="-1.0" calcmode="lin" valueType="num">
                                      <p:cBhvr>
                                        <p:cTn id="16" dur="200" decel="50000" autoRev="1" fill="hold">
                                          <p:stCondLst>
                                            <p:cond delay="600"/>
                                          </p:stCondLst>
                                        </p:cTn>
                                        <p:tgtEl>
                                          <p:spTgt spid="166915">
                                            <p:txEl>
                                              <p:pRg st="1" end="1"/>
                                            </p:txEl>
                                          </p:spTgt>
                                        </p:tgtEl>
                                        <p:attrNameLst>
                                          <p:attrName>xshear</p:attrName>
                                        </p:attrNameLst>
                                      </p:cBhvr>
                                    </p:anim>
                                    <p:animScale>
                                      <p:cBhvr>
                                        <p:cTn id="17" dur="200" decel="100000" autoRev="1" fill="hold">
                                          <p:stCondLst>
                                            <p:cond delay="600"/>
                                          </p:stCondLst>
                                        </p:cTn>
                                        <p:tgtEl>
                                          <p:spTgt spid="166915">
                                            <p:txEl>
                                              <p:pRg st="1" end="1"/>
                                            </p:txEl>
                                          </p:spTgt>
                                        </p:tgtEl>
                                      </p:cBhvr>
                                      <p:from x="100000" y="100000"/>
                                      <p:to x="80000" y="100000"/>
                                    </p:animScale>
                                    <p:anim by="(#ppt_h/3+#ppt_w*0.1)" calcmode="lin" valueType="num">
                                      <p:cBhvr additive="sum">
                                        <p:cTn id="18" dur="200" decel="100000" autoRev="1" fill="hold">
                                          <p:stCondLst>
                                            <p:cond delay="600"/>
                                          </p:stCondLst>
                                        </p:cTn>
                                        <p:tgtEl>
                                          <p:spTgt spid="166915">
                                            <p:txEl>
                                              <p:pRg st="1" end="1"/>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166915">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166915">
                                            <p:txEl>
                                              <p:pRg st="2" end="2"/>
                                            </p:txEl>
                                          </p:spTgt>
                                        </p:tgtEl>
                                        <p:attrNameLst>
                                          <p:attrName>ppt_x</p:attrName>
                                        </p:attrNameLst>
                                      </p:cBhvr>
                                    </p:anim>
                                    <p:anim from="0" to="-1.0" calcmode="lin" valueType="num">
                                      <p:cBhvr>
                                        <p:cTn id="24" dur="200" decel="50000" autoRev="1" fill="hold">
                                          <p:stCondLst>
                                            <p:cond delay="600"/>
                                          </p:stCondLst>
                                        </p:cTn>
                                        <p:tgtEl>
                                          <p:spTgt spid="166915">
                                            <p:txEl>
                                              <p:pRg st="2" end="2"/>
                                            </p:txEl>
                                          </p:spTgt>
                                        </p:tgtEl>
                                        <p:attrNameLst>
                                          <p:attrName>xshear</p:attrName>
                                        </p:attrNameLst>
                                      </p:cBhvr>
                                    </p:anim>
                                    <p:animScale>
                                      <p:cBhvr>
                                        <p:cTn id="25" dur="200" decel="100000" autoRev="1" fill="hold">
                                          <p:stCondLst>
                                            <p:cond delay="600"/>
                                          </p:stCondLst>
                                        </p:cTn>
                                        <p:tgtEl>
                                          <p:spTgt spid="166915">
                                            <p:txEl>
                                              <p:pRg st="2" end="2"/>
                                            </p:txEl>
                                          </p:spTgt>
                                        </p:tgtEl>
                                      </p:cBhvr>
                                      <p:from x="100000" y="100000"/>
                                      <p:to x="80000" y="100000"/>
                                    </p:animScale>
                                    <p:anim by="(#ppt_h/3+#ppt_w*0.1)" calcmode="lin" valueType="num">
                                      <p:cBhvr additive="sum">
                                        <p:cTn id="26" dur="200" decel="100000" autoRev="1" fill="hold">
                                          <p:stCondLst>
                                            <p:cond delay="600"/>
                                          </p:stCondLst>
                                        </p:cTn>
                                        <p:tgtEl>
                                          <p:spTgt spid="166915">
                                            <p:txEl>
                                              <p:pRg st="2" end="2"/>
                                            </p:txEl>
                                          </p:spTgt>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166915">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166915">
                                            <p:txEl>
                                              <p:pRg st="3" end="3"/>
                                            </p:txEl>
                                          </p:spTgt>
                                        </p:tgtEl>
                                        <p:attrNameLst>
                                          <p:attrName>ppt_x</p:attrName>
                                        </p:attrNameLst>
                                      </p:cBhvr>
                                    </p:anim>
                                    <p:anim from="0" to="-1.0" calcmode="lin" valueType="num">
                                      <p:cBhvr>
                                        <p:cTn id="32" dur="200" decel="50000" autoRev="1" fill="hold">
                                          <p:stCondLst>
                                            <p:cond delay="600"/>
                                          </p:stCondLst>
                                        </p:cTn>
                                        <p:tgtEl>
                                          <p:spTgt spid="166915">
                                            <p:txEl>
                                              <p:pRg st="3" end="3"/>
                                            </p:txEl>
                                          </p:spTgt>
                                        </p:tgtEl>
                                        <p:attrNameLst>
                                          <p:attrName>xshear</p:attrName>
                                        </p:attrNameLst>
                                      </p:cBhvr>
                                    </p:anim>
                                    <p:animScale>
                                      <p:cBhvr>
                                        <p:cTn id="33" dur="200" decel="100000" autoRev="1" fill="hold">
                                          <p:stCondLst>
                                            <p:cond delay="600"/>
                                          </p:stCondLst>
                                        </p:cTn>
                                        <p:tgtEl>
                                          <p:spTgt spid="166915">
                                            <p:txEl>
                                              <p:pRg st="3" end="3"/>
                                            </p:txEl>
                                          </p:spTgt>
                                        </p:tgtEl>
                                      </p:cBhvr>
                                      <p:from x="100000" y="100000"/>
                                      <p:to x="80000" y="100000"/>
                                    </p:animScale>
                                    <p:anim by="(#ppt_h/3+#ppt_w*0.1)" calcmode="lin" valueType="num">
                                      <p:cBhvr additive="sum">
                                        <p:cTn id="34" dur="200" decel="100000" autoRev="1" fill="hold">
                                          <p:stCondLst>
                                            <p:cond delay="600"/>
                                          </p:stCondLst>
                                        </p:cTn>
                                        <p:tgtEl>
                                          <p:spTgt spid="166915">
                                            <p:txEl>
                                              <p:pRg st="3" end="3"/>
                                            </p:txEl>
                                          </p:spTgt>
                                        </p:tgtEl>
                                        <p:attrNameLst>
                                          <p:attrName>ppt_x</p:attrName>
                                        </p:attrNameLst>
                                      </p:cBhvr>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166915">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166915">
                                            <p:txEl>
                                              <p:pRg st="4" end="4"/>
                                            </p:txEl>
                                          </p:spTgt>
                                        </p:tgtEl>
                                        <p:attrNameLst>
                                          <p:attrName>ppt_x</p:attrName>
                                        </p:attrNameLst>
                                      </p:cBhvr>
                                    </p:anim>
                                    <p:anim from="0" to="-1.0" calcmode="lin" valueType="num">
                                      <p:cBhvr>
                                        <p:cTn id="40" dur="200" decel="50000" autoRev="1" fill="hold">
                                          <p:stCondLst>
                                            <p:cond delay="600"/>
                                          </p:stCondLst>
                                        </p:cTn>
                                        <p:tgtEl>
                                          <p:spTgt spid="166915">
                                            <p:txEl>
                                              <p:pRg st="4" end="4"/>
                                            </p:txEl>
                                          </p:spTgt>
                                        </p:tgtEl>
                                        <p:attrNameLst>
                                          <p:attrName>xshear</p:attrName>
                                        </p:attrNameLst>
                                      </p:cBhvr>
                                    </p:anim>
                                    <p:animScale>
                                      <p:cBhvr>
                                        <p:cTn id="41" dur="200" decel="100000" autoRev="1" fill="hold">
                                          <p:stCondLst>
                                            <p:cond delay="600"/>
                                          </p:stCondLst>
                                        </p:cTn>
                                        <p:tgtEl>
                                          <p:spTgt spid="166915">
                                            <p:txEl>
                                              <p:pRg st="4" end="4"/>
                                            </p:txEl>
                                          </p:spTgt>
                                        </p:tgtEl>
                                      </p:cBhvr>
                                      <p:from x="100000" y="100000"/>
                                      <p:to x="80000" y="100000"/>
                                    </p:animScale>
                                    <p:anim by="(#ppt_h/3+#ppt_w*0.1)" calcmode="lin" valueType="num">
                                      <p:cBhvr additive="sum">
                                        <p:cTn id="42" dur="200" decel="100000" autoRev="1" fill="hold">
                                          <p:stCondLst>
                                            <p:cond delay="600"/>
                                          </p:stCondLst>
                                        </p:cTn>
                                        <p:tgtEl>
                                          <p:spTgt spid="166915">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a:extLst>
              <a:ext uri="{FF2B5EF4-FFF2-40B4-BE49-F238E27FC236}">
                <a16:creationId xmlns:a16="http://schemas.microsoft.com/office/drawing/2014/main" id="{8ECB5329-429B-1A47-F743-729F19C34132}"/>
              </a:ext>
            </a:extLst>
          </p:cNvPr>
          <p:cNvSpPr>
            <a:spLocks noGrp="1" noChangeArrowheads="1"/>
          </p:cNvSpPr>
          <p:nvPr>
            <p:ph type="title"/>
          </p:nvPr>
        </p:nvSpPr>
        <p:spPr>
          <a:xfrm>
            <a:off x="533400" y="685800"/>
            <a:ext cx="8305800" cy="762000"/>
          </a:xfrm>
        </p:spPr>
        <p:txBody>
          <a:bodyPr lIns="90488" tIns="44450" rIns="90488" bIns="44450"/>
          <a:lstStyle/>
          <a:p>
            <a:pPr algn="ctr">
              <a:defRPr/>
            </a:pPr>
            <a:r>
              <a:rPr lang="en-US" b="1" i="1">
                <a:solidFill>
                  <a:srgbClr val="FFFF00"/>
                </a:solidFill>
                <a:effectLst>
                  <a:outerShdw blurRad="38100" dist="38100" dir="2700000" algn="tl">
                    <a:srgbClr val="000000"/>
                  </a:outerShdw>
                </a:effectLst>
                <a:latin typeface="Book Antiqua" pitchFamily="18" charset="0"/>
              </a:rPr>
              <a:t>Word Study</a:t>
            </a:r>
            <a:br>
              <a:rPr lang="en-US" sz="5400" i="1">
                <a:latin typeface="Book Antiqua" pitchFamily="18" charset="0"/>
              </a:rPr>
            </a:br>
            <a:endParaRPr lang="en-US" sz="3600">
              <a:latin typeface="Book Antiqua" pitchFamily="18" charset="0"/>
            </a:endParaRPr>
          </a:p>
        </p:txBody>
      </p:sp>
      <p:sp>
        <p:nvSpPr>
          <p:cNvPr id="168963" name="Text Box 3">
            <a:extLst>
              <a:ext uri="{FF2B5EF4-FFF2-40B4-BE49-F238E27FC236}">
                <a16:creationId xmlns:a16="http://schemas.microsoft.com/office/drawing/2014/main" id="{5C164CE4-F05B-C66C-D18C-9063A4190615}"/>
              </a:ext>
            </a:extLst>
          </p:cNvPr>
          <p:cNvSpPr txBox="1">
            <a:spLocks noChangeArrowheads="1"/>
          </p:cNvSpPr>
          <p:nvPr/>
        </p:nvSpPr>
        <p:spPr bwMode="auto">
          <a:xfrm>
            <a:off x="1066800" y="1295400"/>
            <a:ext cx="7543800" cy="5143500"/>
          </a:xfrm>
          <a:prstGeom prst="rect">
            <a:avLst/>
          </a:prstGeom>
          <a:noFill/>
          <a:ln w="12700" cap="sq">
            <a:noFill/>
            <a:miter lim="800000"/>
            <a:headEnd type="none" w="sm" len="sm"/>
            <a:tailEnd type="none" w="sm" len="sm"/>
          </a:ln>
          <a:effectLst/>
        </p:spPr>
        <p:txBody>
          <a:bodyPr>
            <a:spAutoFit/>
          </a:bodyPr>
          <a:lstStyle/>
          <a:p>
            <a:pPr marL="457200" indent="-457200">
              <a:spcBef>
                <a:spcPct val="50000"/>
              </a:spcBef>
              <a:defRPr/>
            </a:pPr>
            <a:r>
              <a:rPr lang="en-US" sz="3200" b="1">
                <a:effectLst>
                  <a:outerShdw blurRad="38100" dist="38100" dir="2700000" algn="tl">
                    <a:srgbClr val="000000"/>
                  </a:outerShdw>
                </a:effectLst>
              </a:rPr>
              <a:t>How to Study the Words you Choose</a:t>
            </a:r>
          </a:p>
          <a:p>
            <a:pPr marL="457200" indent="-457200">
              <a:spcBef>
                <a:spcPct val="50000"/>
              </a:spcBef>
              <a:defRPr/>
            </a:pPr>
            <a:r>
              <a:rPr lang="en-US"/>
              <a:t>	</a:t>
            </a:r>
            <a:r>
              <a:rPr lang="en-US" b="1"/>
              <a:t>Step 5.</a:t>
            </a:r>
            <a:r>
              <a:rPr lang="en-US"/>
              <a:t> Look at the rest of the New Testament. 	</a:t>
            </a:r>
          </a:p>
          <a:p>
            <a:pPr marL="457200" indent="-457200">
              <a:spcBef>
                <a:spcPct val="50000"/>
              </a:spcBef>
              <a:defRPr/>
            </a:pPr>
            <a:r>
              <a:rPr lang="en-US"/>
              <a:t>	</a:t>
            </a:r>
            <a:r>
              <a:rPr lang="en-US" b="1"/>
              <a:t>Step 6.</a:t>
            </a:r>
            <a:r>
              <a:rPr lang="en-US"/>
              <a:t> Now, examine Theological Dictionary(s). Listen for nuances you may have missed. For  historical background, listen for the rest of the places where that word is used by other authors of that day</a:t>
            </a:r>
            <a:r>
              <a:rPr lang="en-US" b="1"/>
              <a:t> </a:t>
            </a:r>
            <a:r>
              <a:rPr lang="en-US"/>
              <a:t>As much as you are able and as information is available, explore how the word or phrase was used in the “secular” writings of the day. </a:t>
            </a:r>
          </a:p>
          <a:p>
            <a:pPr marL="457200" indent="-457200">
              <a:spcBef>
                <a:spcPct val="50000"/>
              </a:spcBef>
              <a:defRPr/>
            </a:pPr>
            <a:r>
              <a:rPr lang="en-US"/>
              <a:t>	</a:t>
            </a:r>
            <a:r>
              <a:rPr lang="en-US" b="1"/>
              <a:t>Step 7</a:t>
            </a:r>
            <a:r>
              <a:rPr lang="en-US"/>
              <a:t>. Now return to the passage in question.  From the “dictionary” you have created, select a meaning for your passage that seems best to fit its immediate context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168963">
                                            <p:txEl>
                                              <p:pRg st="0" end="0"/>
                                            </p:txEl>
                                          </p:spTgt>
                                        </p:tgtEl>
                                        <p:attrNameLst>
                                          <p:attrName>ppt_x</p:attrName>
                                        </p:attrNameLst>
                                      </p:cBhvr>
                                    </p:anim>
                                    <p:anim from="0" to="-1.0" calcmode="lin" valueType="num">
                                      <p:cBhvr>
                                        <p:cTn id="8" dur="200" decel="50000" autoRev="1" fill="hold">
                                          <p:stCondLst>
                                            <p:cond delay="600"/>
                                          </p:stCondLst>
                                        </p:cTn>
                                        <p:tgtEl>
                                          <p:spTgt spid="168963">
                                            <p:txEl>
                                              <p:pRg st="0" end="0"/>
                                            </p:txEl>
                                          </p:spTgt>
                                        </p:tgtEl>
                                        <p:attrNameLst>
                                          <p:attrName>xshear</p:attrName>
                                        </p:attrNameLst>
                                      </p:cBhvr>
                                    </p:anim>
                                    <p:animScale>
                                      <p:cBhvr>
                                        <p:cTn id="9" dur="200" decel="100000" autoRev="1" fill="hold">
                                          <p:stCondLst>
                                            <p:cond delay="600"/>
                                          </p:stCondLst>
                                        </p:cTn>
                                        <p:tgtEl>
                                          <p:spTgt spid="168963">
                                            <p:txEl>
                                              <p:pRg st="0" end="0"/>
                                            </p:txEl>
                                          </p:spTgt>
                                        </p:tgtEl>
                                      </p:cBhvr>
                                      <p:from x="100000" y="100000"/>
                                      <p:to x="80000" y="100000"/>
                                    </p:animScale>
                                    <p:anim by="(#ppt_h/3+#ppt_w*0.1)" calcmode="lin" valueType="num">
                                      <p:cBhvr additive="sum">
                                        <p:cTn id="10" dur="200" decel="100000" autoRev="1" fill="hold">
                                          <p:stCondLst>
                                            <p:cond delay="600"/>
                                          </p:stCondLst>
                                        </p:cTn>
                                        <p:tgtEl>
                                          <p:spTgt spid="168963">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16896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168963">
                                            <p:txEl>
                                              <p:pRg st="1" end="1"/>
                                            </p:txEl>
                                          </p:spTgt>
                                        </p:tgtEl>
                                        <p:attrNameLst>
                                          <p:attrName>ppt_x</p:attrName>
                                        </p:attrNameLst>
                                      </p:cBhvr>
                                    </p:anim>
                                    <p:anim from="0" to="-1.0" calcmode="lin" valueType="num">
                                      <p:cBhvr>
                                        <p:cTn id="16" dur="200" decel="50000" autoRev="1" fill="hold">
                                          <p:stCondLst>
                                            <p:cond delay="600"/>
                                          </p:stCondLst>
                                        </p:cTn>
                                        <p:tgtEl>
                                          <p:spTgt spid="168963">
                                            <p:txEl>
                                              <p:pRg st="1" end="1"/>
                                            </p:txEl>
                                          </p:spTgt>
                                        </p:tgtEl>
                                        <p:attrNameLst>
                                          <p:attrName>xshear</p:attrName>
                                        </p:attrNameLst>
                                      </p:cBhvr>
                                    </p:anim>
                                    <p:animScale>
                                      <p:cBhvr>
                                        <p:cTn id="17" dur="200" decel="100000" autoRev="1" fill="hold">
                                          <p:stCondLst>
                                            <p:cond delay="600"/>
                                          </p:stCondLst>
                                        </p:cTn>
                                        <p:tgtEl>
                                          <p:spTgt spid="168963">
                                            <p:txEl>
                                              <p:pRg st="1" end="1"/>
                                            </p:txEl>
                                          </p:spTgt>
                                        </p:tgtEl>
                                      </p:cBhvr>
                                      <p:from x="100000" y="100000"/>
                                      <p:to x="80000" y="100000"/>
                                    </p:animScale>
                                    <p:anim by="(#ppt_h/3+#ppt_w*0.1)" calcmode="lin" valueType="num">
                                      <p:cBhvr additive="sum">
                                        <p:cTn id="18" dur="200" decel="100000" autoRev="1" fill="hold">
                                          <p:stCondLst>
                                            <p:cond delay="600"/>
                                          </p:stCondLst>
                                        </p:cTn>
                                        <p:tgtEl>
                                          <p:spTgt spid="168963">
                                            <p:txEl>
                                              <p:pRg st="1" end="1"/>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16896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168963">
                                            <p:txEl>
                                              <p:pRg st="2" end="2"/>
                                            </p:txEl>
                                          </p:spTgt>
                                        </p:tgtEl>
                                        <p:attrNameLst>
                                          <p:attrName>ppt_x</p:attrName>
                                        </p:attrNameLst>
                                      </p:cBhvr>
                                    </p:anim>
                                    <p:anim from="0" to="-1.0" calcmode="lin" valueType="num">
                                      <p:cBhvr>
                                        <p:cTn id="24" dur="200" decel="50000" autoRev="1" fill="hold">
                                          <p:stCondLst>
                                            <p:cond delay="600"/>
                                          </p:stCondLst>
                                        </p:cTn>
                                        <p:tgtEl>
                                          <p:spTgt spid="168963">
                                            <p:txEl>
                                              <p:pRg st="2" end="2"/>
                                            </p:txEl>
                                          </p:spTgt>
                                        </p:tgtEl>
                                        <p:attrNameLst>
                                          <p:attrName>xshear</p:attrName>
                                        </p:attrNameLst>
                                      </p:cBhvr>
                                    </p:anim>
                                    <p:animScale>
                                      <p:cBhvr>
                                        <p:cTn id="25" dur="200" decel="100000" autoRev="1" fill="hold">
                                          <p:stCondLst>
                                            <p:cond delay="600"/>
                                          </p:stCondLst>
                                        </p:cTn>
                                        <p:tgtEl>
                                          <p:spTgt spid="168963">
                                            <p:txEl>
                                              <p:pRg st="2" end="2"/>
                                            </p:txEl>
                                          </p:spTgt>
                                        </p:tgtEl>
                                      </p:cBhvr>
                                      <p:from x="100000" y="100000"/>
                                      <p:to x="80000" y="100000"/>
                                    </p:animScale>
                                    <p:anim by="(#ppt_h/3+#ppt_w*0.1)" calcmode="lin" valueType="num">
                                      <p:cBhvr additive="sum">
                                        <p:cTn id="26" dur="200" decel="100000" autoRev="1" fill="hold">
                                          <p:stCondLst>
                                            <p:cond delay="600"/>
                                          </p:stCondLst>
                                        </p:cTn>
                                        <p:tgtEl>
                                          <p:spTgt spid="168963">
                                            <p:txEl>
                                              <p:pRg st="2" end="2"/>
                                            </p:txEl>
                                          </p:spTgt>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168963">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168963">
                                            <p:txEl>
                                              <p:pRg st="3" end="3"/>
                                            </p:txEl>
                                          </p:spTgt>
                                        </p:tgtEl>
                                        <p:attrNameLst>
                                          <p:attrName>ppt_x</p:attrName>
                                        </p:attrNameLst>
                                      </p:cBhvr>
                                    </p:anim>
                                    <p:anim from="0" to="-1.0" calcmode="lin" valueType="num">
                                      <p:cBhvr>
                                        <p:cTn id="32" dur="200" decel="50000" autoRev="1" fill="hold">
                                          <p:stCondLst>
                                            <p:cond delay="600"/>
                                          </p:stCondLst>
                                        </p:cTn>
                                        <p:tgtEl>
                                          <p:spTgt spid="168963">
                                            <p:txEl>
                                              <p:pRg st="3" end="3"/>
                                            </p:txEl>
                                          </p:spTgt>
                                        </p:tgtEl>
                                        <p:attrNameLst>
                                          <p:attrName>xshear</p:attrName>
                                        </p:attrNameLst>
                                      </p:cBhvr>
                                    </p:anim>
                                    <p:animScale>
                                      <p:cBhvr>
                                        <p:cTn id="33" dur="200" decel="100000" autoRev="1" fill="hold">
                                          <p:stCondLst>
                                            <p:cond delay="600"/>
                                          </p:stCondLst>
                                        </p:cTn>
                                        <p:tgtEl>
                                          <p:spTgt spid="168963">
                                            <p:txEl>
                                              <p:pRg st="3" end="3"/>
                                            </p:txEl>
                                          </p:spTgt>
                                        </p:tgtEl>
                                      </p:cBhvr>
                                      <p:from x="100000" y="100000"/>
                                      <p:to x="80000" y="100000"/>
                                    </p:animScale>
                                    <p:anim by="(#ppt_h/3+#ppt_w*0.1)" calcmode="lin" valueType="num">
                                      <p:cBhvr additive="sum">
                                        <p:cTn id="34" dur="200" decel="100000" autoRev="1" fill="hold">
                                          <p:stCondLst>
                                            <p:cond delay="600"/>
                                          </p:stCondLst>
                                        </p:cTn>
                                        <p:tgtEl>
                                          <p:spTgt spid="168963">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p:bldLst>
  </p:timing>
</p:sld>
</file>

<file path=ppt/theme/theme1.xml><?xml version="1.0" encoding="utf-8"?>
<a:theme xmlns:a="http://schemas.openxmlformats.org/drawingml/2006/main" name="Azure">
  <a:themeElements>
    <a:clrScheme name="">
      <a:dk1>
        <a:srgbClr val="000000"/>
      </a:dk1>
      <a:lt1>
        <a:srgbClr val="FFFFFF"/>
      </a:lt1>
      <a:dk2>
        <a:srgbClr val="3333FF"/>
      </a:dk2>
      <a:lt2>
        <a:srgbClr val="FFFFFF"/>
      </a:lt2>
      <a:accent1>
        <a:srgbClr val="00CCCC"/>
      </a:accent1>
      <a:accent2>
        <a:srgbClr val="CC99FF"/>
      </a:accent2>
      <a:accent3>
        <a:srgbClr val="ADADFF"/>
      </a:accent3>
      <a:accent4>
        <a:srgbClr val="DADADA"/>
      </a:accent4>
      <a:accent5>
        <a:srgbClr val="AAE2E2"/>
      </a:accent5>
      <a:accent6>
        <a:srgbClr val="B98AE7"/>
      </a:accent6>
      <a:hlink>
        <a:srgbClr val="6600CC"/>
      </a:hlink>
      <a:folHlink>
        <a:srgbClr val="6699FF"/>
      </a:folHlink>
    </a:clrScheme>
    <a:fontScheme name="Azur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CC99FF"/>
        </a:accent2>
        <a:accent3>
          <a:srgbClr val="ADADFF"/>
        </a:accent3>
        <a:accent4>
          <a:srgbClr val="DADADA"/>
        </a:accent4>
        <a:accent5>
          <a:srgbClr val="AAE2E2"/>
        </a:accent5>
        <a:accent6>
          <a:srgbClr val="B98AE7"/>
        </a:accent6>
        <a:hlink>
          <a:srgbClr val="6600CC"/>
        </a:hlink>
        <a:folHlink>
          <a:srgbClr val="66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S:\PPT designs\AZURE.POT</Template>
  <TotalTime>2061</TotalTime>
  <Words>618</Words>
  <Application>Microsoft Macintosh PowerPoint</Application>
  <PresentationFormat>On-screen Show (4:3)</PresentationFormat>
  <Paragraphs>40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Times New Roman</vt:lpstr>
      <vt:lpstr>Arial</vt:lpstr>
      <vt:lpstr>Monotype Sorts</vt:lpstr>
      <vt:lpstr>Book Antiqua</vt:lpstr>
      <vt:lpstr>Azure</vt:lpstr>
      <vt:lpstr>True^North Word Study Fallacy(s) </vt:lpstr>
      <vt:lpstr>True^North  Word Study Fallacy(s) </vt:lpstr>
      <vt:lpstr>True^North Word Study Fallacy(s) </vt:lpstr>
      <vt:lpstr>True^North Word Study Fallacy(s) </vt:lpstr>
      <vt:lpstr>True^North Word Study </vt:lpstr>
      <vt:lpstr>Word Study </vt:lpstr>
      <vt:lpstr>Word Study </vt:lpstr>
    </vt:vector>
  </TitlesOfParts>
  <Company>IWU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Dave Smith</dc:creator>
  <cp:lastModifiedBy>Smith3, Dave</cp:lastModifiedBy>
  <cp:revision>112</cp:revision>
  <cp:lastPrinted>2001-02-06T11:01:31Z</cp:lastPrinted>
  <dcterms:created xsi:type="dcterms:W3CDTF">1999-11-04T14:43:46Z</dcterms:created>
  <dcterms:modified xsi:type="dcterms:W3CDTF">2022-05-10T16:28:39Z</dcterms:modified>
</cp:coreProperties>
</file>